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3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4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5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6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7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8.xml" ContentType="application/vnd.openxmlformats-officedocument.theme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9.xml" ContentType="application/vnd.openxmlformats-officedocument.theme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theme/theme10.xml" ContentType="application/vnd.openxmlformats-officedocument.theme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theme/theme11.xml" ContentType="application/vnd.openxmlformats-officedocument.theme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theme/theme12.xml" ContentType="application/vnd.openxmlformats-officedocument.theme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3.xml" ContentType="application/vnd.openxmlformats-officedocument.theme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theme/theme14.xml" ContentType="application/vnd.openxmlformats-officedocument.theme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theme/theme15.xml" ContentType="application/vnd.openxmlformats-officedocument.theme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1"/>
    <p:sldMasterId id="2147483705" r:id="rId2"/>
    <p:sldMasterId id="2147483841" r:id="rId3"/>
    <p:sldMasterId id="2147483738" r:id="rId4"/>
    <p:sldMasterId id="2147483751" r:id="rId5"/>
    <p:sldMasterId id="2147483764" r:id="rId6"/>
    <p:sldMasterId id="2147483777" r:id="rId7"/>
    <p:sldMasterId id="2147483790" r:id="rId8"/>
    <p:sldMasterId id="2147483803" r:id="rId9"/>
    <p:sldMasterId id="2147483828" r:id="rId10"/>
    <p:sldMasterId id="2147483858" r:id="rId11"/>
    <p:sldMasterId id="2147483869" r:id="rId12"/>
    <p:sldMasterId id="2147483872" r:id="rId13"/>
    <p:sldMasterId id="2147483876" r:id="rId14"/>
    <p:sldMasterId id="2147483879" r:id="rId15"/>
    <p:sldMasterId id="2147485502" r:id="rId16"/>
  </p:sldMasterIdLst>
  <p:notesMasterIdLst>
    <p:notesMasterId r:id="rId23"/>
  </p:notesMasterIdLst>
  <p:handoutMasterIdLst>
    <p:handoutMasterId r:id="rId24"/>
  </p:handoutMasterIdLst>
  <p:sldIdLst>
    <p:sldId id="435" r:id="rId17"/>
    <p:sldId id="432" r:id="rId18"/>
    <p:sldId id="436" r:id="rId19"/>
    <p:sldId id="442" r:id="rId20"/>
    <p:sldId id="441" r:id="rId21"/>
    <p:sldId id="440" r:id="rId22"/>
  </p:sldIdLst>
  <p:sldSz cx="9144000" cy="5143500" type="screen16x9"/>
  <p:notesSz cx="6797675" cy="992822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13">
          <p15:clr>
            <a:srgbClr val="A4A3A4"/>
          </p15:clr>
        </p15:guide>
        <p15:guide id="2" orient="horz" pos="373">
          <p15:clr>
            <a:srgbClr val="A4A3A4"/>
          </p15:clr>
        </p15:guide>
        <p15:guide id="3" orient="horz" pos="1801">
          <p15:clr>
            <a:srgbClr val="A4A3A4"/>
          </p15:clr>
        </p15:guide>
        <p15:guide id="4" pos="90">
          <p15:clr>
            <a:srgbClr val="A4A3A4"/>
          </p15:clr>
        </p15:guide>
        <p15:guide id="5" pos="5602">
          <p15:clr>
            <a:srgbClr val="A4A3A4"/>
          </p15:clr>
        </p15:guide>
        <p15:guide id="6" pos="1247">
          <p15:clr>
            <a:srgbClr val="A4A3A4"/>
          </p15:clr>
        </p15:guide>
        <p15:guide id="7" pos="1791">
          <p15:clr>
            <a:srgbClr val="A4A3A4"/>
          </p15:clr>
        </p15:guide>
        <p15:guide id="8" pos="703">
          <p15:clr>
            <a:srgbClr val="A4A3A4"/>
          </p15:clr>
        </p15:guide>
        <p15:guide id="9" pos="998">
          <p15:clr>
            <a:srgbClr val="A4A3A4"/>
          </p15:clr>
        </p15:guide>
        <p15:guide id="10" pos="1519">
          <p15:clr>
            <a:srgbClr val="A4A3A4"/>
          </p15:clr>
        </p15:guide>
        <p15:guide id="11" pos="61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FBFBF"/>
    <a:srgbClr val="3314EC"/>
    <a:srgbClr val="376FED"/>
    <a:srgbClr val="5582AB"/>
    <a:srgbClr val="BD6643"/>
    <a:srgbClr val="A915EB"/>
    <a:srgbClr val="1E3685"/>
    <a:srgbClr val="0066FF"/>
    <a:srgbClr val="FFFFFF"/>
    <a:srgbClr val="6C6C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7292A2E-F333-43FB-9621-5CBBE7FDCDCB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B9631B5-78F2-41C9-869B-9F39066F8104}" styleName="Средний стиль 3 -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95" autoAdjust="0"/>
    <p:restoredTop sz="96252" autoAdjust="0"/>
  </p:normalViewPr>
  <p:slideViewPr>
    <p:cSldViewPr>
      <p:cViewPr varScale="1">
        <p:scale>
          <a:sx n="134" d="100"/>
          <a:sy n="134" d="100"/>
        </p:scale>
        <p:origin x="228" y="96"/>
      </p:cViewPr>
      <p:guideLst>
        <p:guide orient="horz" pos="713"/>
        <p:guide orient="horz" pos="373"/>
        <p:guide orient="horz" pos="1801"/>
        <p:guide pos="90"/>
        <p:guide pos="5602"/>
        <p:guide pos="1247"/>
        <p:guide pos="1791"/>
        <p:guide pos="703"/>
        <p:guide pos="998"/>
        <p:guide pos="1519"/>
        <p:guide pos="6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3936" y="-84"/>
      </p:cViewPr>
      <p:guideLst>
        <p:guide orient="horz" pos="3128"/>
        <p:guide pos="214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5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3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019325813178331E-2"/>
          <c:y val="7.2188113827718614E-2"/>
          <c:w val="0.93694983096982998"/>
          <c:h val="0.76564785659997436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 ТК</c:v>
                </c:pt>
              </c:strCache>
            </c:strRef>
          </c:tx>
          <c:dPt>
            <c:idx val="9"/>
            <c:bubble3D val="0"/>
            <c:spPr>
              <a:ln>
                <a:prstDash val="sysDash"/>
              </a:ln>
            </c:spPr>
            <c:extLst>
              <c:ext xmlns:c16="http://schemas.microsoft.com/office/drawing/2014/chart" uri="{C3380CC4-5D6E-409C-BE32-E72D297353CC}">
                <c16:uniqueId val="{00000001-9957-46E2-A2E4-3211859F3E37}"/>
              </c:ext>
            </c:extLst>
          </c:dPt>
          <c:dLbls>
            <c:dLbl>
              <c:idx val="1"/>
              <c:layout>
                <c:manualLayout>
                  <c:x val="-8.6254047904142372E-2"/>
                  <c:y val="-5.57428415477893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9957-46E2-A2E4-3211859F3E37}"/>
                </c:ext>
              </c:extLst>
            </c:dLbl>
            <c:dLbl>
              <c:idx val="2"/>
              <c:layout>
                <c:manualLayout>
                  <c:x val="-7.5997985820505543E-2"/>
                  <c:y val="-8.1509433962264149E-2"/>
                </c:manualLayout>
              </c:layout>
              <c:spPr/>
              <c:txPr>
                <a:bodyPr/>
                <a:lstStyle/>
                <a:p>
                  <a:pPr>
                    <a:defRPr sz="1000" b="1"/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9957-46E2-A2E4-3211859F3E37}"/>
                </c:ext>
              </c:extLst>
            </c:dLbl>
            <c:dLbl>
              <c:idx val="3"/>
              <c:layout>
                <c:manualLayout>
                  <c:x val="-7.5425775736852288E-2"/>
                  <c:y val="-9.4478292297933225E-2"/>
                </c:manualLayout>
              </c:layout>
              <c:spPr/>
              <c:txPr>
                <a:bodyPr/>
                <a:lstStyle/>
                <a:p>
                  <a:pPr>
                    <a:defRPr sz="1000" b="1"/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9957-46E2-A2E4-3211859F3E37}"/>
                </c:ext>
              </c:extLst>
            </c:dLbl>
            <c:dLbl>
              <c:idx val="4"/>
              <c:layout>
                <c:manualLayout>
                  <c:x val="-6.9008021742440195E-2"/>
                  <c:y val="-8.6984230014604633E-2"/>
                </c:manualLayout>
              </c:layout>
              <c:spPr/>
              <c:txPr>
                <a:bodyPr/>
                <a:lstStyle/>
                <a:p>
                  <a:pPr>
                    <a:defRPr sz="1000" b="1"/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9957-46E2-A2E4-3211859F3E37}"/>
                </c:ext>
              </c:extLst>
            </c:dLbl>
            <c:dLbl>
              <c:idx val="5"/>
              <c:layout>
                <c:manualLayout>
                  <c:x val="-7.2503003781472841E-2"/>
                  <c:y val="-8.5889034770678746E-2"/>
                </c:manualLayout>
              </c:layout>
              <c:spPr/>
              <c:txPr>
                <a:bodyPr/>
                <a:lstStyle/>
                <a:p>
                  <a:pPr>
                    <a:defRPr sz="1000" b="1"/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9957-46E2-A2E4-3211859F3E37}"/>
                </c:ext>
              </c:extLst>
            </c:dLbl>
            <c:dLbl>
              <c:idx val="6"/>
              <c:layout>
                <c:manualLayout>
                  <c:x val="-7.8691873742423687E-2"/>
                  <c:y val="-9.9782554177054603E-2"/>
                </c:manualLayout>
              </c:layout>
              <c:spPr/>
              <c:txPr>
                <a:bodyPr/>
                <a:lstStyle/>
                <a:p>
                  <a:pPr>
                    <a:defRPr sz="1000" b="1"/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9957-46E2-A2E4-3211859F3E37}"/>
                </c:ext>
              </c:extLst>
            </c:dLbl>
            <c:dLbl>
              <c:idx val="7"/>
              <c:layout>
                <c:manualLayout>
                  <c:x val="-5.2677530929396491E-2"/>
                  <c:y val="-7.7300187806318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9957-46E2-A2E4-3211859F3E37}"/>
                </c:ext>
              </c:extLst>
            </c:dLbl>
            <c:dLbl>
              <c:idx val="8"/>
              <c:layout>
                <c:manualLayout>
                  <c:x val="-5.60580837535955E-2"/>
                  <c:y val="-7.7300187806318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957-46E2-A2E4-3211859F3E37}"/>
                </c:ext>
              </c:extLst>
            </c:dLbl>
            <c:dLbl>
              <c:idx val="9"/>
              <c:layout>
                <c:manualLayout>
                  <c:x val="-4.2535872456799587E-2"/>
                  <c:y val="-8.58890975625756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957-46E2-A2E4-3211859F3E3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1">
                  <c:v>27.02.23</c:v>
                </c:pt>
                <c:pt idx="2">
                  <c:v>05.04.23</c:v>
                </c:pt>
                <c:pt idx="3">
                  <c:v>15.05.23</c:v>
                </c:pt>
                <c:pt idx="4">
                  <c:v>10.07.23</c:v>
                </c:pt>
                <c:pt idx="5">
                  <c:v>07.08.23</c:v>
                </c:pt>
                <c:pt idx="6">
                  <c:v>13.12.23</c:v>
                </c:pt>
                <c:pt idx="7">
                  <c:v>15.04.24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1">
                  <c:v>12626</c:v>
                </c:pt>
                <c:pt idx="2">
                  <c:v>20293</c:v>
                </c:pt>
                <c:pt idx="3">
                  <c:v>43211</c:v>
                </c:pt>
                <c:pt idx="4">
                  <c:v>71153</c:v>
                </c:pt>
                <c:pt idx="5">
                  <c:v>115525</c:v>
                </c:pt>
                <c:pt idx="6">
                  <c:v>153273</c:v>
                </c:pt>
                <c:pt idx="7">
                  <c:v>197388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9957-46E2-A2E4-3211859F3E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5226320"/>
        <c:axId val="273792232"/>
      </c:lineChart>
      <c:catAx>
        <c:axId val="1452263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700"/>
            </a:pPr>
            <a:endParaRPr lang="ru-RU"/>
          </a:p>
        </c:txPr>
        <c:crossAx val="273792232"/>
        <c:crosses val="autoZero"/>
        <c:auto val="1"/>
        <c:lblAlgn val="ctr"/>
        <c:lblOffset val="100"/>
        <c:noMultiLvlLbl val="0"/>
      </c:catAx>
      <c:valAx>
        <c:axId val="27379223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452263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840029560845388E-2"/>
          <c:y val="0.19754492439392393"/>
          <c:w val="0.85585556538187535"/>
          <c:h val="0.61344682608759793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 ТК</c:v>
                </c:pt>
              </c:strCache>
            </c:strRef>
          </c:tx>
          <c:dPt>
            <c:idx val="9"/>
            <c:bubble3D val="0"/>
            <c:spPr>
              <a:ln>
                <a:prstDash val="sysDash"/>
              </a:ln>
            </c:spPr>
            <c:extLst>
              <c:ext xmlns:c16="http://schemas.microsoft.com/office/drawing/2014/chart" uri="{C3380CC4-5D6E-409C-BE32-E72D297353CC}">
                <c16:uniqueId val="{00000001-9957-46E2-A2E4-3211859F3E37}"/>
              </c:ext>
            </c:extLst>
          </c:dPt>
          <c:dLbls>
            <c:dLbl>
              <c:idx val="1"/>
              <c:layout>
                <c:manualLayout>
                  <c:x val="-7.3189655881856774E-2"/>
                  <c:y val="-8.57190906811040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9957-46E2-A2E4-3211859F3E37}"/>
                </c:ext>
              </c:extLst>
            </c:dLbl>
            <c:dLbl>
              <c:idx val="2"/>
              <c:layout>
                <c:manualLayout>
                  <c:x val="-6.6199691803791344E-2"/>
                  <c:y val="-8.1509433962264122E-2"/>
                </c:manualLayout>
              </c:layout>
              <c:spPr/>
              <c:txPr>
                <a:bodyPr/>
                <a:lstStyle/>
                <a:p>
                  <a:pPr>
                    <a:defRPr sz="1000" b="1"/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9957-46E2-A2E4-3211859F3E37}"/>
                </c:ext>
              </c:extLst>
            </c:dLbl>
            <c:dLbl>
              <c:idx val="3"/>
              <c:layout>
                <c:manualLayout>
                  <c:x val="-7.2159677731280888E-2"/>
                  <c:y val="-8.6984230014604563E-2"/>
                </c:manualLayout>
              </c:layout>
              <c:spPr/>
              <c:txPr>
                <a:bodyPr/>
                <a:lstStyle/>
                <a:p>
                  <a:pPr>
                    <a:defRPr sz="1000" b="1"/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9957-46E2-A2E4-3211859F3E37}"/>
                </c:ext>
              </c:extLst>
            </c:dLbl>
            <c:dLbl>
              <c:idx val="4"/>
              <c:layout>
                <c:manualLayout>
                  <c:x val="-5.9209727725726011E-2"/>
                  <c:y val="-0.10197235458126189"/>
                </c:manualLayout>
              </c:layout>
              <c:spPr/>
              <c:txPr>
                <a:bodyPr/>
                <a:lstStyle/>
                <a:p>
                  <a:pPr>
                    <a:defRPr sz="1000" b="1"/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9957-46E2-A2E4-3211859F3E37}"/>
                </c:ext>
              </c:extLst>
            </c:dLbl>
            <c:dLbl>
              <c:idx val="5"/>
              <c:layout>
                <c:manualLayout>
                  <c:x val="-6.5970807770330042E-2"/>
                  <c:y val="-9.3383097054007408E-2"/>
                </c:manualLayout>
              </c:layout>
              <c:spPr/>
              <c:txPr>
                <a:bodyPr/>
                <a:lstStyle/>
                <a:p>
                  <a:pPr>
                    <a:defRPr sz="1000" b="1"/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9957-46E2-A2E4-3211859F3E37}"/>
                </c:ext>
              </c:extLst>
            </c:dLbl>
            <c:dLbl>
              <c:idx val="6"/>
              <c:layout>
                <c:manualLayout>
                  <c:x val="-6.8893579725709489E-2"/>
                  <c:y val="-8.4794429610397279E-2"/>
                </c:manualLayout>
              </c:layout>
              <c:spPr/>
              <c:txPr>
                <a:bodyPr/>
                <a:lstStyle/>
                <a:p>
                  <a:pPr>
                    <a:defRPr sz="1000" b="1"/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9957-46E2-A2E4-3211859F3E37}"/>
                </c:ext>
              </c:extLst>
            </c:dLbl>
            <c:dLbl>
              <c:idx val="7"/>
              <c:layout>
                <c:manualLayout>
                  <c:x val="-5.9209727725725948E-2"/>
                  <c:y val="-9.228849189372596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9957-46E2-A2E4-3211859F3E37}"/>
                </c:ext>
              </c:extLst>
            </c:dLbl>
            <c:dLbl>
              <c:idx val="8"/>
              <c:layout>
                <c:manualLayout>
                  <c:x val="-5.60580837535955E-2"/>
                  <c:y val="-7.7300187806318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957-46E2-A2E4-3211859F3E37}"/>
                </c:ext>
              </c:extLst>
            </c:dLbl>
            <c:dLbl>
              <c:idx val="9"/>
              <c:layout>
                <c:manualLayout>
                  <c:x val="-4.2535872456799587E-2"/>
                  <c:y val="-8.58890975625756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957-46E2-A2E4-3211859F3E3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1">
                  <c:v>09.03.23</c:v>
                </c:pt>
                <c:pt idx="2">
                  <c:v>05.04.23</c:v>
                </c:pt>
                <c:pt idx="3">
                  <c:v>15.05.23</c:v>
                </c:pt>
                <c:pt idx="4">
                  <c:v>10.07.23</c:v>
                </c:pt>
                <c:pt idx="5">
                  <c:v>07.08.23</c:v>
                </c:pt>
                <c:pt idx="6">
                  <c:v>13.12.23</c:v>
                </c:pt>
                <c:pt idx="7">
                  <c:v>15.04.24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1">
                  <c:v>1096</c:v>
                </c:pt>
                <c:pt idx="2">
                  <c:v>1241</c:v>
                </c:pt>
                <c:pt idx="3">
                  <c:v>1255</c:v>
                </c:pt>
                <c:pt idx="4">
                  <c:v>1271</c:v>
                </c:pt>
                <c:pt idx="5">
                  <c:v>1283</c:v>
                </c:pt>
                <c:pt idx="6">
                  <c:v>1393</c:v>
                </c:pt>
                <c:pt idx="7">
                  <c:v>1499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9957-46E2-A2E4-3211859F3E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5226320"/>
        <c:axId val="273792232"/>
      </c:lineChart>
      <c:catAx>
        <c:axId val="1452263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700"/>
            </a:pPr>
            <a:endParaRPr lang="ru-RU"/>
          </a:p>
        </c:txPr>
        <c:crossAx val="273792232"/>
        <c:crosses val="autoZero"/>
        <c:auto val="1"/>
        <c:lblAlgn val="ctr"/>
        <c:lblOffset val="100"/>
        <c:noMultiLvlLbl val="0"/>
      </c:catAx>
      <c:valAx>
        <c:axId val="27379223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452263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1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C1776F0-B9C8-406E-BD27-8DFB4E9AB251}" type="datetimeFigureOut">
              <a:rPr lang="ru-RU"/>
              <a:pPr>
                <a:defRPr/>
              </a:pPr>
              <a:t>18.04.2024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5D53CA46-69C6-45C5-BE94-B30AF501BEB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76499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1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D42E9BB-3F9E-463E-99B4-78785CE43DC6}" type="datetimeFigureOut">
              <a:rPr lang="ru-RU"/>
              <a:pPr>
                <a:defRPr/>
              </a:pPr>
              <a:t>18.04.2024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4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B688FFEB-ED75-499B-A454-8507FD26FCD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183913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457200" indent="-457200" eaLnBrk="1" hangingPunct="1">
              <a:spcBef>
                <a:spcPct val="0"/>
              </a:spcBef>
              <a:buFontTx/>
              <a:buAutoNum type="arabicPeriod"/>
            </a:pPr>
            <a:endParaRPr lang="ru-RU" altLang="ru-RU" b="1" dirty="0" smtClean="0">
              <a:solidFill>
                <a:srgbClr val="6C6C6C"/>
              </a:solidFill>
            </a:endParaRPr>
          </a:p>
        </p:txBody>
      </p:sp>
      <p:sp>
        <p:nvSpPr>
          <p:cNvPr id="2293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81018A6-B7D6-413D-BB88-6369DCBC13DC}" type="slidenum">
              <a:rPr lang="ru-RU" altLang="ru-RU" smtClean="0">
                <a:solidFill>
                  <a:srgbClr val="000000"/>
                </a:solidFill>
                <a:latin typeface="Calibri" pitchFamily="34" charset="0"/>
              </a:rPr>
              <a:pPr/>
              <a:t>2</a:t>
            </a:fld>
            <a:endParaRPr lang="ru-RU" altLang="ru-RU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0078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457200" indent="-457200" eaLnBrk="1" hangingPunct="1">
              <a:spcBef>
                <a:spcPct val="0"/>
              </a:spcBef>
              <a:buFontTx/>
              <a:buAutoNum type="arabicPeriod"/>
            </a:pPr>
            <a:endParaRPr lang="ru-RU" altLang="ru-RU" b="1" smtClean="0">
              <a:solidFill>
                <a:srgbClr val="6C6C6C"/>
              </a:solidFill>
            </a:endParaRPr>
          </a:p>
        </p:txBody>
      </p:sp>
      <p:sp>
        <p:nvSpPr>
          <p:cNvPr id="2293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81018A6-B7D6-413D-BB88-6369DCBC13DC}" type="slidenum">
              <a:rPr lang="ru-RU" altLang="ru-RU" smtClean="0">
                <a:solidFill>
                  <a:srgbClr val="000000"/>
                </a:solidFill>
                <a:latin typeface="Calibri" pitchFamily="34" charset="0"/>
              </a:rPr>
              <a:pPr/>
              <a:t>3</a:t>
            </a:fld>
            <a:endParaRPr lang="ru-RU" altLang="ru-RU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007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457200" indent="-457200" eaLnBrk="1" hangingPunct="1">
              <a:spcBef>
                <a:spcPct val="0"/>
              </a:spcBef>
              <a:buFontTx/>
              <a:buAutoNum type="arabicPeriod"/>
            </a:pPr>
            <a:endParaRPr lang="ru-RU" altLang="ru-RU" b="1" dirty="0" smtClean="0">
              <a:solidFill>
                <a:srgbClr val="6C6C6C"/>
              </a:solidFill>
            </a:endParaRPr>
          </a:p>
        </p:txBody>
      </p:sp>
      <p:sp>
        <p:nvSpPr>
          <p:cNvPr id="2293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81018A6-B7D6-413D-BB88-6369DCBC13DC}" type="slidenum">
              <a:rPr lang="ru-RU" altLang="ru-RU" smtClean="0">
                <a:solidFill>
                  <a:srgbClr val="000000"/>
                </a:solidFill>
                <a:latin typeface="Calibri" pitchFamily="34" charset="0"/>
              </a:rPr>
              <a:pPr/>
              <a:t>4</a:t>
            </a:fld>
            <a:endParaRPr lang="ru-RU" altLang="ru-RU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22713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457200" indent="-457200" eaLnBrk="1" hangingPunct="1">
              <a:spcBef>
                <a:spcPct val="0"/>
              </a:spcBef>
              <a:buFontTx/>
              <a:buAutoNum type="arabicPeriod"/>
            </a:pPr>
            <a:endParaRPr lang="ru-RU" altLang="ru-RU" b="1" dirty="0" smtClean="0">
              <a:solidFill>
                <a:srgbClr val="6C6C6C"/>
              </a:solidFill>
            </a:endParaRPr>
          </a:p>
        </p:txBody>
      </p:sp>
      <p:sp>
        <p:nvSpPr>
          <p:cNvPr id="2293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81018A6-B7D6-413D-BB88-6369DCBC13DC}" type="slidenum">
              <a:rPr lang="ru-RU" altLang="ru-RU" smtClean="0">
                <a:solidFill>
                  <a:srgbClr val="000000"/>
                </a:solidFill>
                <a:latin typeface="Calibri" pitchFamily="34" charset="0"/>
              </a:rPr>
              <a:pPr/>
              <a:t>5</a:t>
            </a:fld>
            <a:endParaRPr lang="ru-RU" altLang="ru-RU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0780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457200" indent="-457200" eaLnBrk="1" hangingPunct="1">
              <a:spcBef>
                <a:spcPct val="0"/>
              </a:spcBef>
              <a:buFontTx/>
              <a:buAutoNum type="arabicPeriod"/>
            </a:pPr>
            <a:endParaRPr lang="ru-RU" altLang="ru-RU" b="1" dirty="0" smtClean="0">
              <a:solidFill>
                <a:srgbClr val="6C6C6C"/>
              </a:solidFill>
            </a:endParaRPr>
          </a:p>
        </p:txBody>
      </p:sp>
      <p:sp>
        <p:nvSpPr>
          <p:cNvPr id="2293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81018A6-B7D6-413D-BB88-6369DCBC13DC}" type="slidenum">
              <a:rPr lang="ru-RU" altLang="ru-RU" smtClean="0">
                <a:solidFill>
                  <a:srgbClr val="000000"/>
                </a:solidFill>
                <a:latin typeface="Calibri" pitchFamily="34" charset="0"/>
              </a:rPr>
              <a:pPr/>
              <a:t>6</a:t>
            </a:fld>
            <a:endParaRPr lang="ru-RU" altLang="ru-RU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007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1.xml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3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4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5.xml"/></Relationships>
</file>

<file path=ppt/slideLayouts/_rels/slideLayout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6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32"/>
          <p:cNvSpPr/>
          <p:nvPr userDrawn="1"/>
        </p:nvSpPr>
        <p:spPr>
          <a:xfrm>
            <a:off x="3167063" y="898525"/>
            <a:ext cx="5975350" cy="3375025"/>
          </a:xfrm>
          <a:prstGeom prst="rect">
            <a:avLst/>
          </a:prstGeom>
          <a:solidFill>
            <a:schemeClr val="accent6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anchor="ctr"/>
          <a:lstStyle/>
          <a:p>
            <a:pPr marL="435919" indent="-285750" defTabSz="816169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600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Прямоугольник 24"/>
          <p:cNvSpPr>
            <a:spLocks noChangeArrowheads="1"/>
          </p:cNvSpPr>
          <p:nvPr userDrawn="1"/>
        </p:nvSpPr>
        <p:spPr bwMode="auto">
          <a:xfrm>
            <a:off x="3167063" y="0"/>
            <a:ext cx="5976937" cy="735013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9" name="Прямоугольник 25"/>
          <p:cNvSpPr>
            <a:spLocks noChangeArrowheads="1"/>
          </p:cNvSpPr>
          <p:nvPr userDrawn="1"/>
        </p:nvSpPr>
        <p:spPr bwMode="auto">
          <a:xfrm>
            <a:off x="3167063" y="4487863"/>
            <a:ext cx="5978525" cy="676275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10" name="Прямоугольник 33"/>
          <p:cNvSpPr/>
          <p:nvPr userDrawn="1"/>
        </p:nvSpPr>
        <p:spPr>
          <a:xfrm>
            <a:off x="3178175" y="900113"/>
            <a:ext cx="185738" cy="1979612"/>
          </a:xfrm>
          <a:prstGeom prst="rect">
            <a:avLst/>
          </a:prstGeom>
          <a:solidFill>
            <a:srgbClr val="00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pSp>
        <p:nvGrpSpPr>
          <p:cNvPr id="11" name="Группа 20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12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13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" name="Текст 2"/>
          <p:cNvSpPr>
            <a:spLocks noGrp="1"/>
          </p:cNvSpPr>
          <p:nvPr>
            <p:ph type="body" sz="quarter" idx="10"/>
          </p:nvPr>
        </p:nvSpPr>
        <p:spPr>
          <a:xfrm>
            <a:off x="142875" y="4551970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6" name="Текст 2"/>
          <p:cNvSpPr>
            <a:spLocks noGrp="1"/>
          </p:cNvSpPr>
          <p:nvPr>
            <p:ph type="body" sz="quarter" idx="11"/>
          </p:nvPr>
        </p:nvSpPr>
        <p:spPr>
          <a:xfrm>
            <a:off x="142875" y="4803998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3527238" y="951570"/>
            <a:ext cx="5329238" cy="152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5076056" y="3183818"/>
            <a:ext cx="3852045" cy="39596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4"/>
          </p:nvPr>
        </p:nvSpPr>
        <p:spPr>
          <a:xfrm>
            <a:off x="5076056" y="3595187"/>
            <a:ext cx="3872774" cy="63188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031563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32"/>
          <p:cNvSpPr/>
          <p:nvPr userDrawn="1"/>
        </p:nvSpPr>
        <p:spPr>
          <a:xfrm>
            <a:off x="3167063" y="898525"/>
            <a:ext cx="5975350" cy="3375025"/>
          </a:xfrm>
          <a:prstGeom prst="rect">
            <a:avLst/>
          </a:prstGeom>
          <a:solidFill>
            <a:schemeClr val="accent6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anchor="ctr"/>
          <a:lstStyle/>
          <a:p>
            <a:pPr marL="435919" indent="-285750" defTabSz="816169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600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Прямоугольник 24"/>
          <p:cNvSpPr>
            <a:spLocks noChangeArrowheads="1"/>
          </p:cNvSpPr>
          <p:nvPr userDrawn="1"/>
        </p:nvSpPr>
        <p:spPr bwMode="auto">
          <a:xfrm>
            <a:off x="3167063" y="0"/>
            <a:ext cx="5976937" cy="735013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9" name="Прямоугольник 25"/>
          <p:cNvSpPr>
            <a:spLocks noChangeArrowheads="1"/>
          </p:cNvSpPr>
          <p:nvPr userDrawn="1"/>
        </p:nvSpPr>
        <p:spPr bwMode="auto">
          <a:xfrm>
            <a:off x="3167063" y="4487863"/>
            <a:ext cx="5978525" cy="676275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10" name="Прямоугольник 33"/>
          <p:cNvSpPr/>
          <p:nvPr userDrawn="1"/>
        </p:nvSpPr>
        <p:spPr>
          <a:xfrm>
            <a:off x="3178175" y="900113"/>
            <a:ext cx="185738" cy="1979612"/>
          </a:xfrm>
          <a:prstGeom prst="rect">
            <a:avLst/>
          </a:prstGeom>
          <a:solidFill>
            <a:srgbClr val="1E3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pSp>
        <p:nvGrpSpPr>
          <p:cNvPr id="11" name="Группа 5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12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13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" name="Текст 2"/>
          <p:cNvSpPr>
            <a:spLocks noGrp="1"/>
          </p:cNvSpPr>
          <p:nvPr>
            <p:ph type="body" sz="quarter" idx="10"/>
          </p:nvPr>
        </p:nvSpPr>
        <p:spPr>
          <a:xfrm>
            <a:off x="142875" y="4551970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6" name="Текст 2"/>
          <p:cNvSpPr>
            <a:spLocks noGrp="1"/>
          </p:cNvSpPr>
          <p:nvPr>
            <p:ph type="body" sz="quarter" idx="11"/>
          </p:nvPr>
        </p:nvSpPr>
        <p:spPr>
          <a:xfrm>
            <a:off x="142875" y="4803998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3527238" y="951570"/>
            <a:ext cx="5329238" cy="152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5076056" y="3183818"/>
            <a:ext cx="3852045" cy="39596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4"/>
          </p:nvPr>
        </p:nvSpPr>
        <p:spPr>
          <a:xfrm>
            <a:off x="5076056" y="3595187"/>
            <a:ext cx="3872774" cy="63188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086048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32"/>
          <p:cNvSpPr/>
          <p:nvPr userDrawn="1"/>
        </p:nvSpPr>
        <p:spPr>
          <a:xfrm>
            <a:off x="3167063" y="898525"/>
            <a:ext cx="5975350" cy="3375025"/>
          </a:xfrm>
          <a:prstGeom prst="rect">
            <a:avLst/>
          </a:prstGeom>
          <a:solidFill>
            <a:schemeClr val="accent6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anchor="ctr"/>
          <a:lstStyle/>
          <a:p>
            <a:pPr marL="435919" indent="-285750" defTabSz="816169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600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Прямоугольник 24"/>
          <p:cNvSpPr>
            <a:spLocks noChangeArrowheads="1"/>
          </p:cNvSpPr>
          <p:nvPr userDrawn="1"/>
        </p:nvSpPr>
        <p:spPr bwMode="auto">
          <a:xfrm>
            <a:off x="3167063" y="0"/>
            <a:ext cx="5976937" cy="735013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9" name="Прямоугольник 25"/>
          <p:cNvSpPr>
            <a:spLocks noChangeArrowheads="1"/>
          </p:cNvSpPr>
          <p:nvPr userDrawn="1"/>
        </p:nvSpPr>
        <p:spPr bwMode="auto">
          <a:xfrm>
            <a:off x="3167063" y="4487863"/>
            <a:ext cx="5978525" cy="676275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10" name="Прямоугольник 33"/>
          <p:cNvSpPr/>
          <p:nvPr userDrawn="1"/>
        </p:nvSpPr>
        <p:spPr>
          <a:xfrm>
            <a:off x="3178175" y="900113"/>
            <a:ext cx="185738" cy="197961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pSp>
        <p:nvGrpSpPr>
          <p:cNvPr id="11" name="Группа 5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12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13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" name="Текст 2"/>
          <p:cNvSpPr>
            <a:spLocks noGrp="1"/>
          </p:cNvSpPr>
          <p:nvPr>
            <p:ph type="body" sz="quarter" idx="10"/>
          </p:nvPr>
        </p:nvSpPr>
        <p:spPr>
          <a:xfrm>
            <a:off x="142875" y="4551970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6" name="Текст 2"/>
          <p:cNvSpPr>
            <a:spLocks noGrp="1"/>
          </p:cNvSpPr>
          <p:nvPr>
            <p:ph type="body" sz="quarter" idx="11"/>
          </p:nvPr>
        </p:nvSpPr>
        <p:spPr>
          <a:xfrm>
            <a:off x="142875" y="4803998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3527238" y="951570"/>
            <a:ext cx="5329238" cy="152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5076056" y="3183818"/>
            <a:ext cx="3852045" cy="39596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4"/>
          </p:nvPr>
        </p:nvSpPr>
        <p:spPr>
          <a:xfrm>
            <a:off x="5076056" y="3595187"/>
            <a:ext cx="3872774" cy="63188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98822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32"/>
          <p:cNvSpPr/>
          <p:nvPr userDrawn="1"/>
        </p:nvSpPr>
        <p:spPr>
          <a:xfrm>
            <a:off x="3167063" y="898525"/>
            <a:ext cx="5975350" cy="3375025"/>
          </a:xfrm>
          <a:prstGeom prst="rect">
            <a:avLst/>
          </a:prstGeom>
          <a:solidFill>
            <a:schemeClr val="accent6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anchor="ctr"/>
          <a:lstStyle/>
          <a:p>
            <a:pPr marL="435919" indent="-285750" defTabSz="816169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600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Прямоугольник 24"/>
          <p:cNvSpPr>
            <a:spLocks noChangeArrowheads="1"/>
          </p:cNvSpPr>
          <p:nvPr userDrawn="1"/>
        </p:nvSpPr>
        <p:spPr bwMode="auto">
          <a:xfrm>
            <a:off x="3167063" y="0"/>
            <a:ext cx="5976937" cy="735013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9" name="Прямоугольник 25"/>
          <p:cNvSpPr>
            <a:spLocks noChangeArrowheads="1"/>
          </p:cNvSpPr>
          <p:nvPr userDrawn="1"/>
        </p:nvSpPr>
        <p:spPr bwMode="auto">
          <a:xfrm>
            <a:off x="3167063" y="4487863"/>
            <a:ext cx="5978525" cy="676275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10" name="Прямоугольник 33"/>
          <p:cNvSpPr/>
          <p:nvPr userDrawn="1"/>
        </p:nvSpPr>
        <p:spPr>
          <a:xfrm>
            <a:off x="3178175" y="900113"/>
            <a:ext cx="185738" cy="197961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pSp>
        <p:nvGrpSpPr>
          <p:cNvPr id="11" name="Группа 20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12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13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" name="Текст 2"/>
          <p:cNvSpPr>
            <a:spLocks noGrp="1"/>
          </p:cNvSpPr>
          <p:nvPr>
            <p:ph type="body" sz="quarter" idx="10"/>
          </p:nvPr>
        </p:nvSpPr>
        <p:spPr>
          <a:xfrm>
            <a:off x="142875" y="4551970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6" name="Текст 2"/>
          <p:cNvSpPr>
            <a:spLocks noGrp="1"/>
          </p:cNvSpPr>
          <p:nvPr>
            <p:ph type="body" sz="quarter" idx="11"/>
          </p:nvPr>
        </p:nvSpPr>
        <p:spPr>
          <a:xfrm>
            <a:off x="142875" y="4803998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3527238" y="951570"/>
            <a:ext cx="5329238" cy="152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5076056" y="3183818"/>
            <a:ext cx="3852045" cy="39596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4"/>
          </p:nvPr>
        </p:nvSpPr>
        <p:spPr>
          <a:xfrm>
            <a:off x="5076056" y="3595187"/>
            <a:ext cx="3872774" cy="63188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155152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32"/>
          <p:cNvSpPr/>
          <p:nvPr userDrawn="1"/>
        </p:nvSpPr>
        <p:spPr>
          <a:xfrm>
            <a:off x="3167063" y="898525"/>
            <a:ext cx="5975350" cy="3375025"/>
          </a:xfrm>
          <a:prstGeom prst="rect">
            <a:avLst/>
          </a:prstGeom>
          <a:solidFill>
            <a:schemeClr val="accent6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anchor="ctr"/>
          <a:lstStyle/>
          <a:p>
            <a:pPr marL="435919" indent="-285750" defTabSz="816169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600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Прямоугольник 24"/>
          <p:cNvSpPr>
            <a:spLocks noChangeArrowheads="1"/>
          </p:cNvSpPr>
          <p:nvPr userDrawn="1"/>
        </p:nvSpPr>
        <p:spPr bwMode="auto">
          <a:xfrm>
            <a:off x="3167063" y="0"/>
            <a:ext cx="5976937" cy="735013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9" name="Прямоугольник 25"/>
          <p:cNvSpPr>
            <a:spLocks noChangeArrowheads="1"/>
          </p:cNvSpPr>
          <p:nvPr userDrawn="1"/>
        </p:nvSpPr>
        <p:spPr bwMode="auto">
          <a:xfrm>
            <a:off x="3167063" y="4487863"/>
            <a:ext cx="5978525" cy="676275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10" name="Прямоугольник 33"/>
          <p:cNvSpPr/>
          <p:nvPr userDrawn="1"/>
        </p:nvSpPr>
        <p:spPr>
          <a:xfrm>
            <a:off x="3178175" y="900113"/>
            <a:ext cx="185738" cy="1979612"/>
          </a:xfrm>
          <a:prstGeom prst="rect">
            <a:avLst/>
          </a:prstGeom>
          <a:solidFill>
            <a:srgbClr val="CC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pSp>
        <p:nvGrpSpPr>
          <p:cNvPr id="11" name="Группа 20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12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13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" name="Текст 2"/>
          <p:cNvSpPr>
            <a:spLocks noGrp="1"/>
          </p:cNvSpPr>
          <p:nvPr>
            <p:ph type="body" sz="quarter" idx="10"/>
          </p:nvPr>
        </p:nvSpPr>
        <p:spPr>
          <a:xfrm>
            <a:off x="142875" y="4551970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6" name="Текст 2"/>
          <p:cNvSpPr>
            <a:spLocks noGrp="1"/>
          </p:cNvSpPr>
          <p:nvPr>
            <p:ph type="body" sz="quarter" idx="11"/>
          </p:nvPr>
        </p:nvSpPr>
        <p:spPr>
          <a:xfrm>
            <a:off x="142875" y="4803998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3527238" y="951570"/>
            <a:ext cx="5329238" cy="152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5076056" y="3183818"/>
            <a:ext cx="3852045" cy="39596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4"/>
          </p:nvPr>
        </p:nvSpPr>
        <p:spPr>
          <a:xfrm>
            <a:off x="5076056" y="3595187"/>
            <a:ext cx="3872774" cy="63188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192250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32"/>
          <p:cNvSpPr/>
          <p:nvPr userDrawn="1"/>
        </p:nvSpPr>
        <p:spPr>
          <a:xfrm>
            <a:off x="3167063" y="898525"/>
            <a:ext cx="5975350" cy="3375025"/>
          </a:xfrm>
          <a:prstGeom prst="rect">
            <a:avLst/>
          </a:prstGeom>
          <a:solidFill>
            <a:schemeClr val="accent6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anchor="ctr"/>
          <a:lstStyle/>
          <a:p>
            <a:pPr marL="435919" indent="-285750" defTabSz="816169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600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Прямоугольник 24"/>
          <p:cNvSpPr>
            <a:spLocks noChangeArrowheads="1"/>
          </p:cNvSpPr>
          <p:nvPr userDrawn="1"/>
        </p:nvSpPr>
        <p:spPr bwMode="auto">
          <a:xfrm>
            <a:off x="3167063" y="0"/>
            <a:ext cx="5976937" cy="735013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9" name="Прямоугольник 25"/>
          <p:cNvSpPr>
            <a:spLocks noChangeArrowheads="1"/>
          </p:cNvSpPr>
          <p:nvPr userDrawn="1"/>
        </p:nvSpPr>
        <p:spPr bwMode="auto">
          <a:xfrm>
            <a:off x="3167063" y="4487863"/>
            <a:ext cx="5978525" cy="676275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10" name="Прямоугольник 33"/>
          <p:cNvSpPr/>
          <p:nvPr userDrawn="1"/>
        </p:nvSpPr>
        <p:spPr>
          <a:xfrm>
            <a:off x="3178175" y="900113"/>
            <a:ext cx="185738" cy="197961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pSp>
        <p:nvGrpSpPr>
          <p:cNvPr id="11" name="Группа 20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12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13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" name="Текст 2"/>
          <p:cNvSpPr>
            <a:spLocks noGrp="1"/>
          </p:cNvSpPr>
          <p:nvPr>
            <p:ph type="body" sz="quarter" idx="10"/>
          </p:nvPr>
        </p:nvSpPr>
        <p:spPr>
          <a:xfrm>
            <a:off x="142875" y="4551970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6" name="Текст 2"/>
          <p:cNvSpPr>
            <a:spLocks noGrp="1"/>
          </p:cNvSpPr>
          <p:nvPr>
            <p:ph type="body" sz="quarter" idx="11"/>
          </p:nvPr>
        </p:nvSpPr>
        <p:spPr>
          <a:xfrm>
            <a:off x="142875" y="4803998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3527238" y="951570"/>
            <a:ext cx="5329238" cy="152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5076056" y="3183818"/>
            <a:ext cx="3852045" cy="39596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4"/>
          </p:nvPr>
        </p:nvSpPr>
        <p:spPr>
          <a:xfrm>
            <a:off x="5076056" y="3595187"/>
            <a:ext cx="3872774" cy="63188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226784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32"/>
          <p:cNvSpPr/>
          <p:nvPr userDrawn="1"/>
        </p:nvSpPr>
        <p:spPr>
          <a:xfrm>
            <a:off x="3167063" y="898525"/>
            <a:ext cx="5975350" cy="3375025"/>
          </a:xfrm>
          <a:prstGeom prst="rect">
            <a:avLst/>
          </a:prstGeom>
          <a:solidFill>
            <a:schemeClr val="accent6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anchor="ctr"/>
          <a:lstStyle/>
          <a:p>
            <a:pPr marL="435919" indent="-285750" defTabSz="816169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600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Прямоугольник 24"/>
          <p:cNvSpPr>
            <a:spLocks noChangeArrowheads="1"/>
          </p:cNvSpPr>
          <p:nvPr userDrawn="1"/>
        </p:nvSpPr>
        <p:spPr bwMode="auto">
          <a:xfrm>
            <a:off x="3167063" y="0"/>
            <a:ext cx="5976937" cy="735013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9" name="Прямоугольник 25"/>
          <p:cNvSpPr>
            <a:spLocks noChangeArrowheads="1"/>
          </p:cNvSpPr>
          <p:nvPr userDrawn="1"/>
        </p:nvSpPr>
        <p:spPr bwMode="auto">
          <a:xfrm>
            <a:off x="3167063" y="4487863"/>
            <a:ext cx="5978525" cy="676275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10" name="Прямоугольник 33"/>
          <p:cNvSpPr/>
          <p:nvPr userDrawn="1"/>
        </p:nvSpPr>
        <p:spPr>
          <a:xfrm>
            <a:off x="3178175" y="900113"/>
            <a:ext cx="185738" cy="197961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pSp>
        <p:nvGrpSpPr>
          <p:cNvPr id="11" name="Группа 20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12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13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" name="Текст 2"/>
          <p:cNvSpPr>
            <a:spLocks noGrp="1"/>
          </p:cNvSpPr>
          <p:nvPr>
            <p:ph type="body" sz="quarter" idx="10"/>
          </p:nvPr>
        </p:nvSpPr>
        <p:spPr>
          <a:xfrm>
            <a:off x="142875" y="4551970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6" name="Текст 2"/>
          <p:cNvSpPr>
            <a:spLocks noGrp="1"/>
          </p:cNvSpPr>
          <p:nvPr>
            <p:ph type="body" sz="quarter" idx="11"/>
          </p:nvPr>
        </p:nvSpPr>
        <p:spPr>
          <a:xfrm>
            <a:off x="142875" y="4803998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3527238" y="951570"/>
            <a:ext cx="5329238" cy="152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5076056" y="3183818"/>
            <a:ext cx="3852045" cy="39596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4"/>
          </p:nvPr>
        </p:nvSpPr>
        <p:spPr>
          <a:xfrm>
            <a:off x="5076056" y="3595187"/>
            <a:ext cx="3872774" cy="63188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520781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32"/>
          <p:cNvSpPr/>
          <p:nvPr userDrawn="1"/>
        </p:nvSpPr>
        <p:spPr>
          <a:xfrm>
            <a:off x="3167063" y="898525"/>
            <a:ext cx="5975350" cy="3375025"/>
          </a:xfrm>
          <a:prstGeom prst="rect">
            <a:avLst/>
          </a:prstGeom>
          <a:solidFill>
            <a:schemeClr val="accent6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anchor="ctr"/>
          <a:lstStyle/>
          <a:p>
            <a:pPr marL="435919" indent="-285750" defTabSz="816169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600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Прямоугольник 24"/>
          <p:cNvSpPr>
            <a:spLocks noChangeArrowheads="1"/>
          </p:cNvSpPr>
          <p:nvPr userDrawn="1"/>
        </p:nvSpPr>
        <p:spPr bwMode="auto">
          <a:xfrm>
            <a:off x="3167063" y="0"/>
            <a:ext cx="5976937" cy="735013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9" name="Прямоугольник 25"/>
          <p:cNvSpPr>
            <a:spLocks noChangeArrowheads="1"/>
          </p:cNvSpPr>
          <p:nvPr userDrawn="1"/>
        </p:nvSpPr>
        <p:spPr bwMode="auto">
          <a:xfrm>
            <a:off x="3167063" y="4487863"/>
            <a:ext cx="5978525" cy="676275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10" name="Прямоугольник 33"/>
          <p:cNvSpPr/>
          <p:nvPr userDrawn="1"/>
        </p:nvSpPr>
        <p:spPr>
          <a:xfrm>
            <a:off x="3178175" y="900113"/>
            <a:ext cx="185738" cy="1979612"/>
          </a:xfrm>
          <a:prstGeom prst="rect">
            <a:avLst/>
          </a:prstGeom>
          <a:solidFill>
            <a:srgbClr val="4FC8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pSp>
        <p:nvGrpSpPr>
          <p:cNvPr id="11" name="Группа 20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12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13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" name="Текст 2"/>
          <p:cNvSpPr>
            <a:spLocks noGrp="1"/>
          </p:cNvSpPr>
          <p:nvPr>
            <p:ph type="body" sz="quarter" idx="10"/>
          </p:nvPr>
        </p:nvSpPr>
        <p:spPr>
          <a:xfrm>
            <a:off x="142875" y="4551970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6" name="Текст 2"/>
          <p:cNvSpPr>
            <a:spLocks noGrp="1"/>
          </p:cNvSpPr>
          <p:nvPr>
            <p:ph type="body" sz="quarter" idx="11"/>
          </p:nvPr>
        </p:nvSpPr>
        <p:spPr>
          <a:xfrm>
            <a:off x="142875" y="4803998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3527238" y="951570"/>
            <a:ext cx="5329238" cy="152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5076056" y="3183818"/>
            <a:ext cx="3852045" cy="39596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4"/>
          </p:nvPr>
        </p:nvSpPr>
        <p:spPr>
          <a:xfrm>
            <a:off x="5076056" y="3595187"/>
            <a:ext cx="3872774" cy="63188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609351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32"/>
          <p:cNvSpPr/>
          <p:nvPr userDrawn="1"/>
        </p:nvSpPr>
        <p:spPr>
          <a:xfrm>
            <a:off x="3167063" y="898525"/>
            <a:ext cx="5975350" cy="3375025"/>
          </a:xfrm>
          <a:prstGeom prst="rect">
            <a:avLst/>
          </a:prstGeom>
          <a:solidFill>
            <a:schemeClr val="accent6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anchor="ctr"/>
          <a:lstStyle/>
          <a:p>
            <a:pPr marL="435919" indent="-285750" defTabSz="816169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600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Прямоугольник 24"/>
          <p:cNvSpPr>
            <a:spLocks noChangeArrowheads="1"/>
          </p:cNvSpPr>
          <p:nvPr userDrawn="1"/>
        </p:nvSpPr>
        <p:spPr bwMode="auto">
          <a:xfrm>
            <a:off x="3167063" y="0"/>
            <a:ext cx="5976937" cy="735013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9" name="Прямоугольник 25"/>
          <p:cNvSpPr>
            <a:spLocks noChangeArrowheads="1"/>
          </p:cNvSpPr>
          <p:nvPr userDrawn="1"/>
        </p:nvSpPr>
        <p:spPr bwMode="auto">
          <a:xfrm>
            <a:off x="3167063" y="4487863"/>
            <a:ext cx="5978525" cy="676275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10" name="Прямоугольник 33"/>
          <p:cNvSpPr/>
          <p:nvPr userDrawn="1"/>
        </p:nvSpPr>
        <p:spPr>
          <a:xfrm>
            <a:off x="3178175" y="900113"/>
            <a:ext cx="185738" cy="1979612"/>
          </a:xfrm>
          <a:prstGeom prst="rect">
            <a:avLst/>
          </a:prstGeom>
          <a:solidFill>
            <a:srgbClr val="1E3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pSp>
        <p:nvGrpSpPr>
          <p:cNvPr id="11" name="Группа 20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12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13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" name="Текст 2"/>
          <p:cNvSpPr>
            <a:spLocks noGrp="1"/>
          </p:cNvSpPr>
          <p:nvPr>
            <p:ph type="body" sz="quarter" idx="10"/>
          </p:nvPr>
        </p:nvSpPr>
        <p:spPr>
          <a:xfrm>
            <a:off x="142875" y="4551970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6" name="Текст 2"/>
          <p:cNvSpPr>
            <a:spLocks noGrp="1"/>
          </p:cNvSpPr>
          <p:nvPr>
            <p:ph type="body" sz="quarter" idx="11"/>
          </p:nvPr>
        </p:nvSpPr>
        <p:spPr>
          <a:xfrm>
            <a:off x="142875" y="4803998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3527238" y="951570"/>
            <a:ext cx="5329238" cy="152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5076056" y="3183818"/>
            <a:ext cx="3852045" cy="39596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4"/>
          </p:nvPr>
        </p:nvSpPr>
        <p:spPr>
          <a:xfrm>
            <a:off x="5076056" y="3595187"/>
            <a:ext cx="3872774" cy="63188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49264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24"/>
          <p:cNvSpPr>
            <a:spLocks noChangeArrowheads="1"/>
          </p:cNvSpPr>
          <p:nvPr userDrawn="1"/>
        </p:nvSpPr>
        <p:spPr bwMode="auto">
          <a:xfrm>
            <a:off x="3167063" y="0"/>
            <a:ext cx="5976937" cy="735013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5" name="Прямоугольник 25"/>
          <p:cNvSpPr>
            <a:spLocks noChangeArrowheads="1"/>
          </p:cNvSpPr>
          <p:nvPr userDrawn="1"/>
        </p:nvSpPr>
        <p:spPr bwMode="auto">
          <a:xfrm>
            <a:off x="3167063" y="4487863"/>
            <a:ext cx="5978525" cy="676275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6" name="Текст 4"/>
          <p:cNvSpPr txBox="1">
            <a:spLocks/>
          </p:cNvSpPr>
          <p:nvPr userDrawn="1"/>
        </p:nvSpPr>
        <p:spPr>
          <a:xfrm>
            <a:off x="3333750" y="896938"/>
            <a:ext cx="5811838" cy="438150"/>
          </a:xfrm>
          <a:prstGeom prst="rect">
            <a:avLst/>
          </a:prstGeom>
          <a:solidFill>
            <a:srgbClr val="ECECEC"/>
          </a:solidFill>
        </p:spPr>
        <p:txBody>
          <a:bodyPr lIns="77925" tIns="38963" rIns="77925" bIns="38963" anchor="ctr"/>
          <a:lstStyle>
            <a:lvl1pPr marL="151521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084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17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254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339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mtClean="0">
                <a:solidFill>
                  <a:srgbClr val="D8D8D8">
                    <a:lumMod val="50000"/>
                  </a:srgbClr>
                </a:solidFill>
              </a:rPr>
              <a:t>Заголовок</a:t>
            </a:r>
            <a:endParaRPr lang="ru-RU" dirty="0" smtClean="0">
              <a:solidFill>
                <a:srgbClr val="D8D8D8">
                  <a:lumMod val="50000"/>
                </a:srgbClr>
              </a:solidFill>
            </a:endParaRPr>
          </a:p>
        </p:txBody>
      </p:sp>
      <p:sp>
        <p:nvSpPr>
          <p:cNvPr id="7" name="Текст 4"/>
          <p:cNvSpPr txBox="1">
            <a:spLocks/>
          </p:cNvSpPr>
          <p:nvPr userDrawn="1"/>
        </p:nvSpPr>
        <p:spPr>
          <a:xfrm>
            <a:off x="3333750" y="1489075"/>
            <a:ext cx="5811838" cy="438150"/>
          </a:xfrm>
          <a:prstGeom prst="rect">
            <a:avLst/>
          </a:prstGeom>
          <a:solidFill>
            <a:srgbClr val="ECECEC"/>
          </a:solidFill>
        </p:spPr>
        <p:txBody>
          <a:bodyPr lIns="77925" tIns="38963" rIns="77925" bIns="38963" anchor="ctr"/>
          <a:lstStyle>
            <a:lvl1pPr marL="151521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084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17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254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339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mtClean="0">
                <a:solidFill>
                  <a:srgbClr val="D8D8D8">
                    <a:lumMod val="50000"/>
                  </a:srgbClr>
                </a:solidFill>
              </a:rPr>
              <a:t>Заголовок</a:t>
            </a:r>
            <a:endParaRPr lang="ru-RU" dirty="0" smtClean="0">
              <a:solidFill>
                <a:srgbClr val="D8D8D8">
                  <a:lumMod val="50000"/>
                </a:srgbClr>
              </a:solidFill>
            </a:endParaRPr>
          </a:p>
        </p:txBody>
      </p:sp>
      <p:sp>
        <p:nvSpPr>
          <p:cNvPr id="8" name="Текст 4"/>
          <p:cNvSpPr txBox="1">
            <a:spLocks/>
          </p:cNvSpPr>
          <p:nvPr userDrawn="1"/>
        </p:nvSpPr>
        <p:spPr>
          <a:xfrm>
            <a:off x="3333750" y="2081213"/>
            <a:ext cx="5811838" cy="438150"/>
          </a:xfrm>
          <a:prstGeom prst="rect">
            <a:avLst/>
          </a:prstGeom>
          <a:solidFill>
            <a:srgbClr val="ECECEC"/>
          </a:solidFill>
        </p:spPr>
        <p:txBody>
          <a:bodyPr lIns="77925" tIns="38963" rIns="77925" bIns="38963" anchor="ctr"/>
          <a:lstStyle>
            <a:lvl1pPr marL="151521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084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17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254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339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mtClean="0">
                <a:solidFill>
                  <a:srgbClr val="D8D8D8">
                    <a:lumMod val="50000"/>
                  </a:srgbClr>
                </a:solidFill>
              </a:rPr>
              <a:t>Заголовок</a:t>
            </a:r>
            <a:endParaRPr lang="ru-RU" dirty="0" smtClean="0">
              <a:solidFill>
                <a:srgbClr val="D8D8D8">
                  <a:lumMod val="50000"/>
                </a:srgbClr>
              </a:solidFill>
            </a:endParaRPr>
          </a:p>
        </p:txBody>
      </p:sp>
      <p:sp>
        <p:nvSpPr>
          <p:cNvPr id="9" name="Текст 4"/>
          <p:cNvSpPr txBox="1">
            <a:spLocks/>
          </p:cNvSpPr>
          <p:nvPr userDrawn="1"/>
        </p:nvSpPr>
        <p:spPr>
          <a:xfrm>
            <a:off x="3333750" y="2671763"/>
            <a:ext cx="5811838" cy="438150"/>
          </a:xfrm>
          <a:prstGeom prst="rect">
            <a:avLst/>
          </a:prstGeom>
          <a:solidFill>
            <a:srgbClr val="ECECEC"/>
          </a:solidFill>
        </p:spPr>
        <p:txBody>
          <a:bodyPr lIns="77925" tIns="38963" rIns="77925" bIns="38963" anchor="ctr"/>
          <a:lstStyle>
            <a:lvl1pPr marL="151521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084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17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254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339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mtClean="0">
                <a:solidFill>
                  <a:srgbClr val="D8D8D8">
                    <a:lumMod val="50000"/>
                  </a:srgbClr>
                </a:solidFill>
              </a:rPr>
              <a:t>Заголовок</a:t>
            </a:r>
            <a:endParaRPr lang="ru-RU" dirty="0" smtClean="0">
              <a:solidFill>
                <a:srgbClr val="D8D8D8">
                  <a:lumMod val="50000"/>
                </a:srgbClr>
              </a:solidFill>
            </a:endParaRPr>
          </a:p>
        </p:txBody>
      </p:sp>
      <p:sp>
        <p:nvSpPr>
          <p:cNvPr id="10" name="Текст 4"/>
          <p:cNvSpPr txBox="1">
            <a:spLocks/>
          </p:cNvSpPr>
          <p:nvPr userDrawn="1"/>
        </p:nvSpPr>
        <p:spPr>
          <a:xfrm>
            <a:off x="3333750" y="3263900"/>
            <a:ext cx="5816600" cy="438150"/>
          </a:xfrm>
          <a:prstGeom prst="rect">
            <a:avLst/>
          </a:prstGeom>
          <a:solidFill>
            <a:srgbClr val="ECECEC"/>
          </a:solidFill>
        </p:spPr>
        <p:txBody>
          <a:bodyPr lIns="77925" tIns="38963" rIns="77925" bIns="38963" anchor="ctr"/>
          <a:lstStyle>
            <a:lvl1pPr marL="151521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084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17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254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339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mtClean="0">
                <a:solidFill>
                  <a:srgbClr val="D8D8D8">
                    <a:lumMod val="50000"/>
                  </a:srgbClr>
                </a:solidFill>
              </a:rPr>
              <a:t>Заголовок</a:t>
            </a:r>
            <a:endParaRPr lang="ru-RU" dirty="0" smtClean="0">
              <a:solidFill>
                <a:srgbClr val="D8D8D8">
                  <a:lumMod val="50000"/>
                </a:srgbClr>
              </a:solidFill>
            </a:endParaRPr>
          </a:p>
        </p:txBody>
      </p:sp>
      <p:sp>
        <p:nvSpPr>
          <p:cNvPr id="11" name="Текст 4"/>
          <p:cNvSpPr txBox="1">
            <a:spLocks/>
          </p:cNvSpPr>
          <p:nvPr userDrawn="1"/>
        </p:nvSpPr>
        <p:spPr>
          <a:xfrm>
            <a:off x="3333750" y="3856038"/>
            <a:ext cx="5811838" cy="438150"/>
          </a:xfrm>
          <a:prstGeom prst="rect">
            <a:avLst/>
          </a:prstGeom>
          <a:solidFill>
            <a:srgbClr val="ECECEC"/>
          </a:solidFill>
        </p:spPr>
        <p:txBody>
          <a:bodyPr lIns="77925" tIns="38963" rIns="77925" bIns="38963" anchor="ctr"/>
          <a:lstStyle>
            <a:lvl1pPr marL="151521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084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17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254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339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mtClean="0">
                <a:solidFill>
                  <a:srgbClr val="D8D8D8">
                    <a:lumMod val="50000"/>
                  </a:srgbClr>
                </a:solidFill>
              </a:rPr>
              <a:t>Заголовок</a:t>
            </a:r>
            <a:endParaRPr lang="ru-RU" dirty="0" smtClean="0">
              <a:solidFill>
                <a:srgbClr val="D8D8D8">
                  <a:lumMod val="50000"/>
                </a:srgbClr>
              </a:solidFill>
            </a:endParaRPr>
          </a:p>
        </p:txBody>
      </p:sp>
      <p:sp>
        <p:nvSpPr>
          <p:cNvPr id="12" name="Текст 43"/>
          <p:cNvSpPr txBox="1">
            <a:spLocks/>
          </p:cNvSpPr>
          <p:nvPr userDrawn="1"/>
        </p:nvSpPr>
        <p:spPr>
          <a:xfrm>
            <a:off x="3167063" y="2673350"/>
            <a:ext cx="166687" cy="436563"/>
          </a:xfrm>
          <a:prstGeom prst="rect">
            <a:avLst/>
          </a:prstGeom>
          <a:solidFill>
            <a:srgbClr val="CC3399"/>
          </a:solidFill>
        </p:spPr>
        <p:txBody>
          <a:bodyPr lIns="77925" tIns="38963" rIns="77925" bIns="38963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mtClean="0">
                <a:solidFill>
                  <a:srgbClr val="363636"/>
                </a:solidFill>
              </a:rPr>
              <a:t>.</a:t>
            </a:r>
            <a:endParaRPr lang="ru-RU" dirty="0">
              <a:solidFill>
                <a:srgbClr val="363636"/>
              </a:solidFill>
            </a:endParaRPr>
          </a:p>
        </p:txBody>
      </p:sp>
      <p:sp>
        <p:nvSpPr>
          <p:cNvPr id="13" name="Текст 43"/>
          <p:cNvSpPr txBox="1">
            <a:spLocks/>
          </p:cNvSpPr>
          <p:nvPr userDrawn="1"/>
        </p:nvSpPr>
        <p:spPr>
          <a:xfrm>
            <a:off x="3167063" y="2081213"/>
            <a:ext cx="166687" cy="438150"/>
          </a:xfrm>
          <a:prstGeom prst="rect">
            <a:avLst/>
          </a:prstGeom>
          <a:solidFill>
            <a:srgbClr val="FF0000"/>
          </a:solidFill>
        </p:spPr>
        <p:txBody>
          <a:bodyPr lIns="77925" tIns="38963" rIns="77925" bIns="38963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mtClean="0">
                <a:solidFill>
                  <a:srgbClr val="363636"/>
                </a:solidFill>
              </a:rPr>
              <a:t>.</a:t>
            </a:r>
            <a:endParaRPr lang="ru-RU" dirty="0">
              <a:solidFill>
                <a:srgbClr val="363636"/>
              </a:solidFill>
            </a:endParaRPr>
          </a:p>
        </p:txBody>
      </p:sp>
      <p:sp>
        <p:nvSpPr>
          <p:cNvPr id="14" name="Текст 43"/>
          <p:cNvSpPr txBox="1">
            <a:spLocks/>
          </p:cNvSpPr>
          <p:nvPr userDrawn="1"/>
        </p:nvSpPr>
        <p:spPr>
          <a:xfrm>
            <a:off x="3167063" y="1490663"/>
            <a:ext cx="166687" cy="436562"/>
          </a:xfrm>
          <a:prstGeom prst="rect">
            <a:avLst/>
          </a:prstGeom>
          <a:solidFill>
            <a:srgbClr val="0000FF"/>
          </a:solidFill>
        </p:spPr>
        <p:txBody>
          <a:bodyPr lIns="77925" tIns="38963" rIns="77925" bIns="38963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mtClean="0">
                <a:solidFill>
                  <a:srgbClr val="363636"/>
                </a:solidFill>
              </a:rPr>
              <a:t>.</a:t>
            </a:r>
            <a:endParaRPr lang="ru-RU" dirty="0">
              <a:solidFill>
                <a:srgbClr val="363636"/>
              </a:solidFill>
            </a:endParaRPr>
          </a:p>
        </p:txBody>
      </p:sp>
      <p:sp>
        <p:nvSpPr>
          <p:cNvPr id="15" name="Текст 43"/>
          <p:cNvSpPr txBox="1">
            <a:spLocks/>
          </p:cNvSpPr>
          <p:nvPr userDrawn="1"/>
        </p:nvSpPr>
        <p:spPr>
          <a:xfrm>
            <a:off x="3167063" y="898525"/>
            <a:ext cx="166687" cy="438150"/>
          </a:xfrm>
          <a:prstGeom prst="rect">
            <a:avLst/>
          </a:prstGeom>
          <a:solidFill>
            <a:srgbClr val="FFC000"/>
          </a:solidFill>
        </p:spPr>
        <p:txBody>
          <a:bodyPr lIns="77925" tIns="38963" rIns="77925" bIns="38963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mtClean="0">
                <a:solidFill>
                  <a:srgbClr val="363636"/>
                </a:solidFill>
              </a:rPr>
              <a:t>.</a:t>
            </a:r>
            <a:endParaRPr lang="ru-RU" dirty="0">
              <a:solidFill>
                <a:srgbClr val="363636"/>
              </a:solidFill>
            </a:endParaRPr>
          </a:p>
        </p:txBody>
      </p:sp>
      <p:sp>
        <p:nvSpPr>
          <p:cNvPr id="16" name="Текст 43"/>
          <p:cNvSpPr txBox="1">
            <a:spLocks/>
          </p:cNvSpPr>
          <p:nvPr userDrawn="1"/>
        </p:nvSpPr>
        <p:spPr>
          <a:xfrm>
            <a:off x="3167063" y="3263900"/>
            <a:ext cx="166687" cy="438150"/>
          </a:xfrm>
          <a:prstGeom prst="rect">
            <a:avLst/>
          </a:prstGeom>
          <a:solidFill>
            <a:srgbClr val="6600CC"/>
          </a:solidFill>
        </p:spPr>
        <p:txBody>
          <a:bodyPr lIns="77925" tIns="38963" rIns="77925" bIns="38963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mtClean="0">
                <a:solidFill>
                  <a:srgbClr val="363636"/>
                </a:solidFill>
              </a:rPr>
              <a:t>.</a:t>
            </a:r>
            <a:endParaRPr lang="ru-RU" dirty="0">
              <a:solidFill>
                <a:srgbClr val="363636"/>
              </a:solidFill>
            </a:endParaRPr>
          </a:p>
        </p:txBody>
      </p:sp>
      <p:sp>
        <p:nvSpPr>
          <p:cNvPr id="17" name="Текст 43"/>
          <p:cNvSpPr txBox="1">
            <a:spLocks/>
          </p:cNvSpPr>
          <p:nvPr userDrawn="1"/>
        </p:nvSpPr>
        <p:spPr>
          <a:xfrm>
            <a:off x="3167063" y="3856038"/>
            <a:ext cx="166687" cy="436562"/>
          </a:xfrm>
          <a:prstGeom prst="rect">
            <a:avLst/>
          </a:prstGeom>
          <a:solidFill>
            <a:srgbClr val="92D050"/>
          </a:solidFill>
        </p:spPr>
        <p:txBody>
          <a:bodyPr lIns="77925" tIns="38963" rIns="77925" bIns="38963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mtClean="0">
                <a:solidFill>
                  <a:srgbClr val="363636"/>
                </a:solidFill>
              </a:rPr>
              <a:t>.</a:t>
            </a:r>
            <a:endParaRPr lang="ru-RU" dirty="0">
              <a:solidFill>
                <a:srgbClr val="363636"/>
              </a:solidFill>
            </a:endParaRPr>
          </a:p>
        </p:txBody>
      </p:sp>
      <p:grpSp>
        <p:nvGrpSpPr>
          <p:cNvPr id="18" name="Группа 33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19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20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Текст 2"/>
          <p:cNvSpPr>
            <a:spLocks noGrp="1"/>
          </p:cNvSpPr>
          <p:nvPr>
            <p:ph type="body" sz="quarter" idx="10"/>
          </p:nvPr>
        </p:nvSpPr>
        <p:spPr>
          <a:xfrm>
            <a:off x="142875" y="4551970"/>
            <a:ext cx="2736937" cy="30378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2" name="Текст 2"/>
          <p:cNvSpPr>
            <a:spLocks noGrp="1"/>
          </p:cNvSpPr>
          <p:nvPr>
            <p:ph type="body" sz="quarter" idx="11"/>
          </p:nvPr>
        </p:nvSpPr>
        <p:spPr>
          <a:xfrm>
            <a:off x="142875" y="4803998"/>
            <a:ext cx="2736937" cy="30378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07865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24"/>
          <p:cNvSpPr>
            <a:spLocks noChangeArrowheads="1"/>
          </p:cNvSpPr>
          <p:nvPr userDrawn="1"/>
        </p:nvSpPr>
        <p:spPr bwMode="auto">
          <a:xfrm>
            <a:off x="3167063" y="0"/>
            <a:ext cx="5976937" cy="735013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11" name="Прямоугольник 25"/>
          <p:cNvSpPr>
            <a:spLocks noChangeArrowheads="1"/>
          </p:cNvSpPr>
          <p:nvPr userDrawn="1"/>
        </p:nvSpPr>
        <p:spPr bwMode="auto">
          <a:xfrm>
            <a:off x="3167063" y="4487863"/>
            <a:ext cx="5978525" cy="676275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grpSp>
        <p:nvGrpSpPr>
          <p:cNvPr id="12" name="Группа 33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13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14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Текст 4"/>
          <p:cNvSpPr>
            <a:spLocks noGrp="1"/>
          </p:cNvSpPr>
          <p:nvPr>
            <p:ph type="body" sz="quarter" idx="12"/>
          </p:nvPr>
        </p:nvSpPr>
        <p:spPr>
          <a:xfrm>
            <a:off x="3167844" y="897731"/>
            <a:ext cx="5974692" cy="438141"/>
          </a:xfrm>
          <a:prstGeom prst="rect">
            <a:avLst/>
          </a:prstGeom>
          <a:solidFill>
            <a:srgbClr val="ECECEC"/>
          </a:solidFill>
        </p:spPr>
        <p:txBody>
          <a:bodyPr lIns="252000" tIns="38963" rIns="77925" bIns="38963" anchor="ctr"/>
          <a:lstStyle>
            <a:lvl1pPr marL="151521" indent="0">
              <a:lnSpc>
                <a:spcPct val="80000"/>
              </a:lnSpc>
              <a:spcBef>
                <a:spcPts val="0"/>
              </a:spcBef>
              <a:buNone/>
              <a:defRPr sz="1600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408084" indent="0">
              <a:buNone/>
              <a:defRPr/>
            </a:lvl2pPr>
            <a:lvl3pPr marL="816170" indent="0">
              <a:buNone/>
              <a:defRPr/>
            </a:lvl3pPr>
            <a:lvl4pPr marL="1224254" indent="0">
              <a:buNone/>
              <a:defRPr/>
            </a:lvl4pPr>
            <a:lvl5pPr marL="1632339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2" name="Текст 4"/>
          <p:cNvSpPr>
            <a:spLocks noGrp="1"/>
          </p:cNvSpPr>
          <p:nvPr>
            <p:ph type="body" sz="quarter" idx="13"/>
          </p:nvPr>
        </p:nvSpPr>
        <p:spPr>
          <a:xfrm>
            <a:off x="3167844" y="1489311"/>
            <a:ext cx="5974692" cy="438141"/>
          </a:xfrm>
          <a:prstGeom prst="rect">
            <a:avLst/>
          </a:prstGeom>
          <a:solidFill>
            <a:srgbClr val="ECECEC"/>
          </a:solidFill>
        </p:spPr>
        <p:txBody>
          <a:bodyPr lIns="252000" tIns="38963" rIns="77925" bIns="38963" anchor="ctr"/>
          <a:lstStyle>
            <a:lvl1pPr marL="151521" indent="0">
              <a:lnSpc>
                <a:spcPct val="80000"/>
              </a:lnSpc>
              <a:spcBef>
                <a:spcPts val="0"/>
              </a:spcBef>
              <a:buNone/>
              <a:defRPr sz="1600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408084" indent="0">
              <a:buNone/>
              <a:defRPr/>
            </a:lvl2pPr>
            <a:lvl3pPr marL="816170" indent="0">
              <a:buNone/>
              <a:defRPr/>
            </a:lvl3pPr>
            <a:lvl4pPr marL="1224254" indent="0">
              <a:buNone/>
              <a:defRPr/>
            </a:lvl4pPr>
            <a:lvl5pPr marL="1632339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3" name="Текст 4"/>
          <p:cNvSpPr>
            <a:spLocks noGrp="1"/>
          </p:cNvSpPr>
          <p:nvPr>
            <p:ph type="body" sz="quarter" idx="14"/>
          </p:nvPr>
        </p:nvSpPr>
        <p:spPr>
          <a:xfrm>
            <a:off x="3167844" y="2080891"/>
            <a:ext cx="5974692" cy="438141"/>
          </a:xfrm>
          <a:prstGeom prst="rect">
            <a:avLst/>
          </a:prstGeom>
          <a:solidFill>
            <a:srgbClr val="ECECEC"/>
          </a:solidFill>
        </p:spPr>
        <p:txBody>
          <a:bodyPr lIns="252000" tIns="38963" rIns="77925" bIns="38963" anchor="ctr"/>
          <a:lstStyle>
            <a:lvl1pPr marL="151521" indent="0">
              <a:lnSpc>
                <a:spcPct val="80000"/>
              </a:lnSpc>
              <a:spcBef>
                <a:spcPts val="0"/>
              </a:spcBef>
              <a:buNone/>
              <a:defRPr sz="1600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408084" indent="0">
              <a:buNone/>
              <a:defRPr/>
            </a:lvl2pPr>
            <a:lvl3pPr marL="816170" indent="0">
              <a:buNone/>
              <a:defRPr/>
            </a:lvl3pPr>
            <a:lvl4pPr marL="1224254" indent="0">
              <a:buNone/>
              <a:defRPr/>
            </a:lvl4pPr>
            <a:lvl5pPr marL="1632339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4" name="Текст 4"/>
          <p:cNvSpPr>
            <a:spLocks noGrp="1"/>
          </p:cNvSpPr>
          <p:nvPr>
            <p:ph type="body" sz="quarter" idx="15"/>
          </p:nvPr>
        </p:nvSpPr>
        <p:spPr>
          <a:xfrm>
            <a:off x="3167844" y="2672471"/>
            <a:ext cx="5974692" cy="438141"/>
          </a:xfrm>
          <a:prstGeom prst="rect">
            <a:avLst/>
          </a:prstGeom>
          <a:solidFill>
            <a:srgbClr val="ECECEC"/>
          </a:solidFill>
        </p:spPr>
        <p:txBody>
          <a:bodyPr lIns="252000" tIns="38963" rIns="77925" bIns="38963" anchor="ctr"/>
          <a:lstStyle>
            <a:lvl1pPr marL="151521" indent="0">
              <a:lnSpc>
                <a:spcPct val="80000"/>
              </a:lnSpc>
              <a:spcBef>
                <a:spcPts val="0"/>
              </a:spcBef>
              <a:buNone/>
              <a:defRPr sz="1600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408084" indent="0">
              <a:buNone/>
              <a:defRPr/>
            </a:lvl2pPr>
            <a:lvl3pPr marL="816170" indent="0">
              <a:buNone/>
              <a:defRPr/>
            </a:lvl3pPr>
            <a:lvl4pPr marL="1224254" indent="0">
              <a:buNone/>
              <a:defRPr/>
            </a:lvl4pPr>
            <a:lvl5pPr marL="1632339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9" name="Текст 4"/>
          <p:cNvSpPr>
            <a:spLocks noGrp="1"/>
          </p:cNvSpPr>
          <p:nvPr>
            <p:ph type="body" sz="quarter" idx="16"/>
          </p:nvPr>
        </p:nvSpPr>
        <p:spPr>
          <a:xfrm>
            <a:off x="3167844" y="3264050"/>
            <a:ext cx="5978273" cy="438141"/>
          </a:xfrm>
          <a:prstGeom prst="rect">
            <a:avLst/>
          </a:prstGeom>
          <a:solidFill>
            <a:srgbClr val="ECECEC"/>
          </a:solidFill>
        </p:spPr>
        <p:txBody>
          <a:bodyPr lIns="252000" tIns="38963" rIns="77925" bIns="38963" anchor="ctr"/>
          <a:lstStyle>
            <a:lvl1pPr marL="151521" indent="0">
              <a:lnSpc>
                <a:spcPct val="80000"/>
              </a:lnSpc>
              <a:spcBef>
                <a:spcPts val="0"/>
              </a:spcBef>
              <a:buNone/>
              <a:defRPr sz="1600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408084" indent="0">
              <a:buNone/>
              <a:defRPr/>
            </a:lvl2pPr>
            <a:lvl3pPr marL="816170" indent="0">
              <a:buNone/>
              <a:defRPr/>
            </a:lvl3pPr>
            <a:lvl4pPr marL="1224254" indent="0">
              <a:buNone/>
              <a:defRPr/>
            </a:lvl4pPr>
            <a:lvl5pPr marL="1632339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3" name="Текст 4"/>
          <p:cNvSpPr>
            <a:spLocks noGrp="1"/>
          </p:cNvSpPr>
          <p:nvPr>
            <p:ph type="body" sz="quarter" idx="17"/>
          </p:nvPr>
        </p:nvSpPr>
        <p:spPr>
          <a:xfrm>
            <a:off x="3167845" y="3855631"/>
            <a:ext cx="5974690" cy="438141"/>
          </a:xfrm>
          <a:prstGeom prst="rect">
            <a:avLst/>
          </a:prstGeom>
          <a:solidFill>
            <a:srgbClr val="ECECEC"/>
          </a:solidFill>
        </p:spPr>
        <p:txBody>
          <a:bodyPr lIns="252000" tIns="38963" rIns="77925" bIns="38963" anchor="ctr"/>
          <a:lstStyle>
            <a:lvl1pPr marL="151521" indent="0">
              <a:lnSpc>
                <a:spcPct val="80000"/>
              </a:lnSpc>
              <a:spcBef>
                <a:spcPts val="0"/>
              </a:spcBef>
              <a:buNone/>
              <a:defRPr sz="1600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408084" indent="0">
              <a:buNone/>
              <a:defRPr/>
            </a:lvl2pPr>
            <a:lvl3pPr marL="816170" indent="0">
              <a:buNone/>
              <a:defRPr/>
            </a:lvl3pPr>
            <a:lvl4pPr marL="1224254" indent="0">
              <a:buNone/>
              <a:defRPr/>
            </a:lvl4pPr>
            <a:lvl5pPr marL="1632339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6" name="Текст 2"/>
          <p:cNvSpPr>
            <a:spLocks noGrp="1"/>
          </p:cNvSpPr>
          <p:nvPr>
            <p:ph type="body" sz="quarter" idx="10"/>
          </p:nvPr>
        </p:nvSpPr>
        <p:spPr>
          <a:xfrm>
            <a:off x="142875" y="4546377"/>
            <a:ext cx="2736850" cy="2799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7" name="Текст 2"/>
          <p:cNvSpPr>
            <a:spLocks noGrp="1"/>
          </p:cNvSpPr>
          <p:nvPr>
            <p:ph type="body" sz="quarter" idx="11"/>
          </p:nvPr>
        </p:nvSpPr>
        <p:spPr>
          <a:xfrm>
            <a:off x="142875" y="4798405"/>
            <a:ext cx="2736850" cy="2799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72736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6"/>
          <p:cNvSpPr/>
          <p:nvPr userDrawn="1"/>
        </p:nvSpPr>
        <p:spPr>
          <a:xfrm>
            <a:off x="3167063" y="0"/>
            <a:ext cx="5976937" cy="51435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6" tIns="38958" rIns="77916" bIns="38958" anchor="ctr"/>
          <a:lstStyle/>
          <a:p>
            <a:pPr marL="45721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 userDrawn="1"/>
        </p:nvSpPr>
        <p:spPr>
          <a:xfrm>
            <a:off x="3132138" y="1779588"/>
            <a:ext cx="5989637" cy="1219200"/>
          </a:xfrm>
          <a:prstGeom prst="rect">
            <a:avLst/>
          </a:prstGeom>
        </p:spPr>
        <p:txBody>
          <a:bodyPr lIns="77916" tIns="38958" rIns="77916" bIns="38958"/>
          <a:lstStyle>
            <a:lvl1pPr algn="ctr" defTabSz="957829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/>
                </a:solidFill>
              </a:rPr>
              <a:t>СПАСИБО ЗА ВНИМАНИЕ!</a:t>
            </a:r>
          </a:p>
        </p:txBody>
      </p:sp>
      <p:grpSp>
        <p:nvGrpSpPr>
          <p:cNvPr id="4" name="Группа 17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5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6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351690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eletkina\Documents\templ2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994"/>
          <a:stretch>
            <a:fillRect/>
          </a:stretch>
        </p:blipFill>
        <p:spPr bwMode="auto">
          <a:xfrm>
            <a:off x="255588" y="84138"/>
            <a:ext cx="538162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10"/>
          <p:cNvSpPr/>
          <p:nvPr userDrawn="1"/>
        </p:nvSpPr>
        <p:spPr>
          <a:xfrm>
            <a:off x="971550" y="158750"/>
            <a:ext cx="46038" cy="541338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08" tIns="40803" rIns="81608" bIns="40803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F81BD"/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5508625" y="209550"/>
            <a:ext cx="2133600" cy="274638"/>
          </a:xfrm>
          <a:prstGeom prst="rect">
            <a:avLst/>
          </a:prstGeom>
        </p:spPr>
        <p:txBody>
          <a:bodyPr vert="horz" wrap="square" lIns="77907" tIns="38953" rIns="77907" bIns="38953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500">
                <a:solidFill>
                  <a:srgbClr val="B6B6B8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D6A3077F-8D70-45AE-A6FC-77EF7D864E21}" type="slidenum">
              <a:rPr lang="ru-RU" altLang="ru-RU" sz="2300"/>
              <a:pPr>
                <a:defRPr/>
              </a:pPr>
              <a:t>‹#›</a:t>
            </a:fld>
            <a:endParaRPr lang="ru-RU" altLang="ru-RU" sz="2300"/>
          </a:p>
        </p:txBody>
      </p:sp>
    </p:spTree>
    <p:extLst>
      <p:ext uri="{BB962C8B-B14F-4D97-AF65-F5344CB8AC3E}">
        <p14:creationId xmlns:p14="http://schemas.microsoft.com/office/powerpoint/2010/main" val="37265435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2700300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Текст 24"/>
          <p:cNvSpPr>
            <a:spLocks noGrp="1"/>
          </p:cNvSpPr>
          <p:nvPr>
            <p:ph type="body" sz="quarter" idx="13"/>
          </p:nvPr>
        </p:nvSpPr>
        <p:spPr>
          <a:xfrm>
            <a:off x="-1" y="1095586"/>
            <a:ext cx="9142413" cy="4047914"/>
          </a:xfrm>
          <a:prstGeom prst="rect">
            <a:avLst/>
          </a:prstGeom>
        </p:spPr>
        <p:txBody>
          <a:bodyPr lIns="180000" tIns="54000" rIns="108000" bIns="0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accent5">
                    <a:lumMod val="75000"/>
                    <a:lumOff val="25000"/>
                  </a:schemeClr>
                </a:solidFill>
              </a:defRPr>
            </a:lvl1pPr>
            <a:lvl2pPr marL="0" indent="268288">
              <a:spcBef>
                <a:spcPts val="0"/>
              </a:spcBef>
              <a:buFont typeface="Wingdings" pitchFamily="2" charset="2"/>
              <a:buChar char="§"/>
              <a:defRPr sz="1600">
                <a:solidFill>
                  <a:schemeClr val="accent5">
                    <a:lumMod val="75000"/>
                    <a:lumOff val="25000"/>
                  </a:schemeClr>
                </a:solidFill>
              </a:defRPr>
            </a:lvl2pPr>
            <a:lvl3pPr marL="449263" indent="-180975">
              <a:spcBef>
                <a:spcPts val="0"/>
              </a:spcBef>
              <a:buFont typeface="Calibri" pitchFamily="34" charset="0"/>
              <a:buChar char="–"/>
              <a:defRPr sz="1600">
                <a:solidFill>
                  <a:schemeClr val="accent5">
                    <a:lumMod val="75000"/>
                    <a:lumOff val="25000"/>
                  </a:schemeClr>
                </a:solidFill>
              </a:defRPr>
            </a:lvl3pPr>
            <a:lvl4pPr marL="266700" indent="0">
              <a:spcBef>
                <a:spcPts val="0"/>
              </a:spcBef>
              <a:buFont typeface="Wingdings" pitchFamily="2" charset="2"/>
              <a:buNone/>
              <a:defRPr sz="1600">
                <a:solidFill>
                  <a:schemeClr val="accent5">
                    <a:lumMod val="75000"/>
                    <a:lumOff val="25000"/>
                  </a:schemeClr>
                </a:solidFill>
              </a:defRPr>
            </a:lvl4pPr>
            <a:lvl5pPr marL="266700" indent="-266700">
              <a:spcBef>
                <a:spcPts val="0"/>
              </a:spcBef>
              <a:buFont typeface="Wingdings" pitchFamily="2" charset="2"/>
              <a:buChar char="§"/>
              <a:defRPr sz="1400">
                <a:solidFill>
                  <a:schemeClr val="accent5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4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B6B6B8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6C2277FD-8040-44CB-81CB-33BDE3B3C9F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093359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8" name="Заголовок 22"/>
          <p:cNvSpPr>
            <a:spLocks noGrp="1"/>
          </p:cNvSpPr>
          <p:nvPr>
            <p:ph type="title"/>
          </p:nvPr>
        </p:nvSpPr>
        <p:spPr>
          <a:xfrm>
            <a:off x="1007603" y="87474"/>
            <a:ext cx="5789803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B6B6B8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CA8BEBE8-D7B9-4299-9189-8C834D1986C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438614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общее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5635625" y="220663"/>
            <a:ext cx="1970088" cy="206375"/>
          </a:xfrm>
          <a:prstGeom prst="rect">
            <a:avLst/>
          </a:prstGeom>
        </p:spPr>
        <p:txBody>
          <a:bodyPr lIns="66400" tIns="33200" rIns="66400" bIns="33200"/>
          <a:lstStyle>
            <a:lvl1pPr defTabSz="957263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57263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57263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57263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57263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r>
              <a:rPr lang="ru-RU" altLang="ru-RU" sz="2500" smtClean="0">
                <a:solidFill>
                  <a:srgbClr val="B6B6B8"/>
                </a:solidFill>
                <a:latin typeface="Trebuchet MS" pitchFamily="34" charset="0"/>
              </a:rPr>
              <a:t> </a:t>
            </a:r>
            <a:fld id="{1CD58162-DE6E-45DA-A39E-050C8A640710}" type="slidenum">
              <a:rPr lang="ru-RU" altLang="ru-RU" sz="2600" smtClean="0">
                <a:solidFill>
                  <a:srgbClr val="B6B6B8"/>
                </a:solidFill>
                <a:latin typeface="Trebuchet MS" pitchFamily="34" charset="0"/>
              </a:rPr>
              <a:pPr algn="r" eaLnBrk="1" hangingPunct="1">
                <a:defRPr/>
              </a:pPr>
              <a:t>‹#›</a:t>
            </a:fld>
            <a:endParaRPr lang="ru-RU" altLang="ru-RU" sz="2600" smtClean="0">
              <a:solidFill>
                <a:srgbClr val="B6B6B8"/>
              </a:solidFill>
              <a:latin typeface="Trebuchet MS" pitchFamily="34" charset="0"/>
            </a:endParaRPr>
          </a:p>
        </p:txBody>
      </p:sp>
      <p:sp>
        <p:nvSpPr>
          <p:cNvPr id="7" name="Прямоугольник 7"/>
          <p:cNvSpPr/>
          <p:nvPr userDrawn="1"/>
        </p:nvSpPr>
        <p:spPr>
          <a:xfrm>
            <a:off x="977900" y="1873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17" tIns="40808" rIns="81617" bIns="40808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F81BD"/>
              </a:solidFill>
            </a:endParaRPr>
          </a:p>
        </p:txBody>
      </p:sp>
      <p:sp>
        <p:nvSpPr>
          <p:cNvPr id="9" name="Объект 11"/>
          <p:cNvSpPr>
            <a:spLocks noGrp="1"/>
          </p:cNvSpPr>
          <p:nvPr>
            <p:ph sz="quarter" idx="25"/>
          </p:nvPr>
        </p:nvSpPr>
        <p:spPr>
          <a:xfrm>
            <a:off x="0" y="1221601"/>
            <a:ext cx="9144000" cy="3915947"/>
          </a:xfrm>
          <a:prstGeom prst="rect">
            <a:avLst/>
          </a:prstGeom>
        </p:spPr>
        <p:txBody>
          <a:bodyPr lIns="214754" tIns="30679" rIns="61358" bIns="38963"/>
          <a:lstStyle>
            <a:lvl1pPr>
              <a:defRPr sz="1200">
                <a:solidFill>
                  <a:schemeClr val="accent1">
                    <a:lumMod val="50000"/>
                  </a:schemeClr>
                </a:solidFill>
              </a:defRPr>
            </a:lvl1pPr>
            <a:lvl2pPr marL="155580" indent="-155580">
              <a:buClr>
                <a:schemeClr val="accent2"/>
              </a:buClr>
              <a:buFont typeface="Wingdings" pitchFamily="2" charset="2"/>
              <a:buChar char="§"/>
              <a:defRPr sz="1200">
                <a:solidFill>
                  <a:schemeClr val="accent1">
                    <a:lumMod val="50000"/>
                  </a:schemeClr>
                </a:solidFill>
              </a:defRPr>
            </a:lvl2pPr>
            <a:lvl3pPr marL="385568" indent="-229987">
              <a:buClr>
                <a:schemeClr val="accent2"/>
              </a:buClr>
              <a:buFont typeface="Calibri" pitchFamily="34" charset="0"/>
              <a:buChar char="–"/>
              <a:defRPr sz="1200"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 sz="1200"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 sz="1200"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26"/>
          </p:nvPr>
        </p:nvSpPr>
        <p:spPr>
          <a:xfrm>
            <a:off x="1049101" y="221457"/>
            <a:ext cx="5915780" cy="402431"/>
          </a:xfrm>
          <a:prstGeom prst="rect">
            <a:avLst/>
          </a:prstGeom>
        </p:spPr>
        <p:txBody>
          <a:bodyPr lIns="77925" tIns="38963" rIns="77925" bIns="38963" anchor="ctr"/>
          <a:lstStyle>
            <a:lvl1pPr>
              <a:lnSpc>
                <a:spcPct val="70000"/>
              </a:lnSpc>
              <a:defRPr sz="26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27"/>
          </p:nvPr>
        </p:nvSpPr>
        <p:spPr>
          <a:xfrm>
            <a:off x="0" y="888553"/>
            <a:ext cx="9144000" cy="33971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77925" tIns="38963" rIns="77925" bIns="38963"/>
          <a:lstStyle>
            <a:lvl1pPr marL="154227" indent="0"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28"/>
          </p:nvPr>
        </p:nvSpPr>
        <p:spPr>
          <a:xfrm>
            <a:off x="5635625" y="220663"/>
            <a:ext cx="1970088" cy="206375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100">
                <a:solidFill>
                  <a:srgbClr val="B6B6B8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80C11CDA-8873-4349-B1DF-75185AC62D1F}" type="slidenum">
              <a:rPr lang="ru-RU" altLang="ru-RU" sz="2600"/>
              <a:pPr>
                <a:defRPr/>
              </a:pPr>
              <a:t>‹#›</a:t>
            </a:fld>
            <a:endParaRPr lang="ru-RU" altLang="ru-RU" sz="2600"/>
          </a:p>
        </p:txBody>
      </p:sp>
    </p:spTree>
    <p:extLst>
      <p:ext uri="{BB962C8B-B14F-4D97-AF65-F5344CB8AC3E}">
        <p14:creationId xmlns:p14="http://schemas.microsoft.com/office/powerpoint/2010/main" val="18959065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одним вырезанным углом 223"/>
          <p:cNvSpPr>
            <a:spLocks/>
          </p:cNvSpPr>
          <p:nvPr userDrawn="1"/>
        </p:nvSpPr>
        <p:spPr bwMode="auto">
          <a:xfrm>
            <a:off x="982663" y="339725"/>
            <a:ext cx="7615237" cy="587375"/>
          </a:xfrm>
          <a:custGeom>
            <a:avLst/>
            <a:gdLst>
              <a:gd name="T0" fmla="*/ 0 w 6566703"/>
              <a:gd name="T1" fmla="*/ 0 h 629367"/>
              <a:gd name="T2" fmla="*/ 24909890 w 6566703"/>
              <a:gd name="T3" fmla="*/ 0 h 629367"/>
              <a:gd name="T4" fmla="*/ 23525190 w 6566703"/>
              <a:gd name="T5" fmla="*/ 338071 h 629367"/>
              <a:gd name="T6" fmla="*/ 0 w 6566703"/>
              <a:gd name="T7" fmla="*/ 338071 h 629367"/>
              <a:gd name="T8" fmla="*/ 0 w 6566703"/>
              <a:gd name="T9" fmla="*/ 0 h 6293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566703" h="629367">
                <a:moveTo>
                  <a:pt x="0" y="0"/>
                </a:moveTo>
                <a:lnTo>
                  <a:pt x="6566703" y="0"/>
                </a:lnTo>
                <a:lnTo>
                  <a:pt x="6201670" y="629367"/>
                </a:lnTo>
                <a:lnTo>
                  <a:pt x="0" y="629367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8000" tIns="108000" rIns="108000" bIns="108000">
            <a:spAutoFit/>
          </a:bodyPr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982800" y="339725"/>
            <a:ext cx="7621450" cy="587375"/>
          </a:xfrm>
          <a:prstGeom prst="rect">
            <a:avLst/>
          </a:prstGeom>
        </p:spPr>
        <p:txBody>
          <a:bodyPr anchor="ctr"/>
          <a:lstStyle>
            <a:lvl1pPr marL="85725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7343775" y="14288"/>
            <a:ext cx="539750" cy="401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08294D30-A145-4913-9BF2-2FBAA559060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594227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00820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" name="Таблица 2"/>
          <p:cNvSpPr>
            <a:spLocks noGrp="1"/>
          </p:cNvSpPr>
          <p:nvPr>
            <p:ph type="tbl" sz="quarter" idx="10"/>
          </p:nvPr>
        </p:nvSpPr>
        <p:spPr>
          <a:xfrm>
            <a:off x="0" y="735013"/>
            <a:ext cx="9144000" cy="4408487"/>
          </a:xfrm>
          <a:prstGeom prst="rect">
            <a:avLst/>
          </a:prstGeom>
        </p:spPr>
        <p:txBody>
          <a:bodyPr/>
          <a:lstStyle>
            <a:lvl1pPr marL="88900" indent="0">
              <a:buNone/>
              <a:defRPr sz="1800"/>
            </a:lvl1pPr>
          </a:lstStyle>
          <a:p>
            <a:pPr lvl="0"/>
            <a:endParaRPr lang="ru-RU" noProof="0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B6B6B8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136FC685-66C1-409C-859D-4348A5B1B94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450183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Объект 7"/>
          <p:cNvSpPr>
            <a:spLocks noGrp="1"/>
          </p:cNvSpPr>
          <p:nvPr>
            <p:ph sz="quarter" idx="15"/>
          </p:nvPr>
        </p:nvSpPr>
        <p:spPr>
          <a:xfrm>
            <a:off x="0" y="1104862"/>
            <a:ext cx="9144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355600" indent="-2667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Заголовок 22"/>
          <p:cNvSpPr>
            <a:spLocks noGrp="1"/>
          </p:cNvSpPr>
          <p:nvPr>
            <p:ph type="title"/>
          </p:nvPr>
        </p:nvSpPr>
        <p:spPr>
          <a:xfrm>
            <a:off x="1007603" y="87474"/>
            <a:ext cx="5789803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6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B6B6B8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0787B42D-827E-4C55-B774-F9266E07F26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354235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Объект 7"/>
          <p:cNvSpPr>
            <a:spLocks noGrp="1"/>
          </p:cNvSpPr>
          <p:nvPr>
            <p:ph sz="quarter" idx="15"/>
          </p:nvPr>
        </p:nvSpPr>
        <p:spPr>
          <a:xfrm>
            <a:off x="0" y="1104862"/>
            <a:ext cx="9144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355600" indent="-2667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Заголовок 22"/>
          <p:cNvSpPr>
            <a:spLocks noGrp="1"/>
          </p:cNvSpPr>
          <p:nvPr>
            <p:ph type="title"/>
          </p:nvPr>
        </p:nvSpPr>
        <p:spPr>
          <a:xfrm>
            <a:off x="1007603" y="87474"/>
            <a:ext cx="5789803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6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B6B6B8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91AFABD5-3F49-4B3F-A736-2361CBAD92A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349200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3" y="87474"/>
            <a:ext cx="5789803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Текст 24"/>
          <p:cNvSpPr>
            <a:spLocks noGrp="1"/>
          </p:cNvSpPr>
          <p:nvPr>
            <p:ph type="body" sz="quarter" idx="13"/>
          </p:nvPr>
        </p:nvSpPr>
        <p:spPr>
          <a:xfrm>
            <a:off x="899592" y="1095586"/>
            <a:ext cx="8242821" cy="4047914"/>
          </a:xfrm>
          <a:prstGeom prst="rect">
            <a:avLst/>
          </a:prstGeom>
        </p:spPr>
        <p:txBody>
          <a:bodyPr lIns="180000" tIns="54000" rIns="180000" bIns="0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4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B6B6B8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A63D0532-C734-469A-8267-3F1C3FB3D49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601957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00820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Текст 24"/>
          <p:cNvSpPr>
            <a:spLocks noGrp="1"/>
          </p:cNvSpPr>
          <p:nvPr>
            <p:ph type="body" sz="quarter" idx="13"/>
          </p:nvPr>
        </p:nvSpPr>
        <p:spPr>
          <a:xfrm>
            <a:off x="899593" y="1527647"/>
            <a:ext cx="3672408" cy="756084"/>
          </a:xfrm>
          <a:prstGeom prst="rect">
            <a:avLst/>
          </a:prstGeom>
        </p:spPr>
        <p:txBody>
          <a:bodyPr lIns="180000" tIns="54000" rIns="180000" bIns="0" anchor="ctr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Текст 24"/>
          <p:cNvSpPr>
            <a:spLocks noGrp="1"/>
          </p:cNvSpPr>
          <p:nvPr>
            <p:ph type="body" sz="quarter" idx="14"/>
          </p:nvPr>
        </p:nvSpPr>
        <p:spPr>
          <a:xfrm>
            <a:off x="5454674" y="1527634"/>
            <a:ext cx="3672408" cy="756041"/>
          </a:xfrm>
          <a:prstGeom prst="rect">
            <a:avLst/>
          </a:prstGeom>
        </p:spPr>
        <p:txBody>
          <a:bodyPr lIns="180000" tIns="54000" rIns="180000" bIns="0" anchor="ctr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5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B6B6B8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A1BF74B5-85E1-477C-82CB-52B6B801A13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786629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3" y="87474"/>
            <a:ext cx="5796421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Текст 24"/>
          <p:cNvSpPr>
            <a:spLocks noGrp="1"/>
          </p:cNvSpPr>
          <p:nvPr>
            <p:ph type="body" sz="quarter" idx="13"/>
          </p:nvPr>
        </p:nvSpPr>
        <p:spPr>
          <a:xfrm>
            <a:off x="899593" y="1743658"/>
            <a:ext cx="3672408" cy="756084"/>
          </a:xfrm>
          <a:prstGeom prst="rect">
            <a:avLst/>
          </a:prstGeom>
        </p:spPr>
        <p:txBody>
          <a:bodyPr lIns="180000" tIns="54000" rIns="18000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9" name="Текст 24"/>
          <p:cNvSpPr>
            <a:spLocks noGrp="1"/>
          </p:cNvSpPr>
          <p:nvPr>
            <p:ph type="body" sz="quarter" idx="15"/>
          </p:nvPr>
        </p:nvSpPr>
        <p:spPr>
          <a:xfrm>
            <a:off x="185718" y="1707654"/>
            <a:ext cx="965902" cy="756084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400" b="1">
                <a:solidFill>
                  <a:schemeClr val="accent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Текст 24"/>
          <p:cNvSpPr>
            <a:spLocks noGrp="1"/>
          </p:cNvSpPr>
          <p:nvPr>
            <p:ph type="body" sz="quarter" idx="16"/>
          </p:nvPr>
        </p:nvSpPr>
        <p:spPr>
          <a:xfrm>
            <a:off x="5472100" y="1743658"/>
            <a:ext cx="3672408" cy="756084"/>
          </a:xfrm>
          <a:prstGeom prst="rect">
            <a:avLst/>
          </a:prstGeom>
        </p:spPr>
        <p:txBody>
          <a:bodyPr lIns="180000" tIns="54000" rIns="18000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3" name="Текст 24"/>
          <p:cNvSpPr>
            <a:spLocks noGrp="1"/>
          </p:cNvSpPr>
          <p:nvPr>
            <p:ph type="body" sz="quarter" idx="17"/>
          </p:nvPr>
        </p:nvSpPr>
        <p:spPr>
          <a:xfrm>
            <a:off x="4758225" y="1707654"/>
            <a:ext cx="965902" cy="756084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400" b="1">
                <a:solidFill>
                  <a:schemeClr val="accent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8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B6B6B8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BD993B50-D42D-417E-A04B-56022E9E602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519999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79664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2" name="Объект 7"/>
          <p:cNvSpPr>
            <a:spLocks noGrp="1"/>
          </p:cNvSpPr>
          <p:nvPr>
            <p:ph sz="quarter" idx="15"/>
          </p:nvPr>
        </p:nvSpPr>
        <p:spPr>
          <a:xfrm>
            <a:off x="0" y="1104862"/>
            <a:ext cx="4572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355600" indent="-2667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3" name="Объект 7"/>
          <p:cNvSpPr>
            <a:spLocks noGrp="1"/>
          </p:cNvSpPr>
          <p:nvPr>
            <p:ph sz="quarter" idx="16"/>
          </p:nvPr>
        </p:nvSpPr>
        <p:spPr>
          <a:xfrm>
            <a:off x="4569712" y="1095375"/>
            <a:ext cx="4572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355600" indent="-2667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7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B6B6B8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A58EE1B2-78DA-4D90-AC7B-24D12951971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609365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3" y="87474"/>
            <a:ext cx="5796421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2" name="Текст 24"/>
          <p:cNvSpPr>
            <a:spLocks noGrp="1"/>
          </p:cNvSpPr>
          <p:nvPr>
            <p:ph type="body" sz="quarter" idx="14"/>
          </p:nvPr>
        </p:nvSpPr>
        <p:spPr>
          <a:xfrm>
            <a:off x="1588" y="1095586"/>
            <a:ext cx="3165475" cy="4047914"/>
          </a:xfrm>
          <a:prstGeom prst="rect">
            <a:avLst/>
          </a:prstGeom>
        </p:spPr>
        <p:txBody>
          <a:bodyPr lIns="180000" tIns="54000" rIns="180000" bIns="0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5"/>
          </p:nvPr>
        </p:nvSpPr>
        <p:spPr>
          <a:xfrm>
            <a:off x="3167063" y="1095375"/>
            <a:ext cx="5976937" cy="40481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268288" indent="-268288"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2667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446088" indent="-179388"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6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B6B6B8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79BB2BDA-E88B-4D1B-98A5-6ED59A76B65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963545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00820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" name="Таблица 2"/>
          <p:cNvSpPr>
            <a:spLocks noGrp="1"/>
          </p:cNvSpPr>
          <p:nvPr>
            <p:ph type="tbl" sz="quarter" idx="10"/>
          </p:nvPr>
        </p:nvSpPr>
        <p:spPr>
          <a:xfrm>
            <a:off x="0" y="735013"/>
            <a:ext cx="9144000" cy="4408487"/>
          </a:xfrm>
          <a:prstGeom prst="rect">
            <a:avLst/>
          </a:prstGeom>
        </p:spPr>
        <p:txBody>
          <a:bodyPr/>
          <a:lstStyle>
            <a:lvl1pPr marL="88900" indent="0">
              <a:buNone/>
              <a:defRPr sz="1800"/>
            </a:lvl1pPr>
          </a:lstStyle>
          <a:p>
            <a:pPr lvl="0"/>
            <a:endParaRPr lang="ru-RU" noProof="0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B6B6B8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1D85024C-DBD9-4E2F-981C-3ABD0453B20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60707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pic>
        <p:nvPicPr>
          <p:cNvPr id="5" name="Picture 2" descr="\\172.16.16.2\User Data\DVK\ОСА\КАРТИНКИ\клипарт\Map Of Russia 01.tif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66813"/>
            <a:ext cx="7920037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00820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3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B6B6B8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C1AD2956-25F4-4907-AF08-5C7CF9EFCA2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275603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3" y="87474"/>
            <a:ext cx="5796421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0" name="Текст 24"/>
          <p:cNvSpPr>
            <a:spLocks noGrp="1"/>
          </p:cNvSpPr>
          <p:nvPr>
            <p:ph type="body" sz="quarter" idx="13"/>
          </p:nvPr>
        </p:nvSpPr>
        <p:spPr>
          <a:xfrm>
            <a:off x="-15611" y="1779662"/>
            <a:ext cx="3003435" cy="1800200"/>
          </a:xfrm>
          <a:prstGeom prst="rect">
            <a:avLst/>
          </a:prstGeom>
          <a:solidFill>
            <a:schemeClr val="accent2"/>
          </a:solidFill>
        </p:spPr>
        <p:txBody>
          <a:bodyPr lIns="180000" tIns="54000" rIns="180000" bIns="0" anchor="ctr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800" b="1">
                <a:solidFill>
                  <a:schemeClr val="bg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bg2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bg2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bg2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21" name="Текст 24"/>
          <p:cNvSpPr>
            <a:spLocks noGrp="1"/>
          </p:cNvSpPr>
          <p:nvPr>
            <p:ph type="body" sz="quarter" idx="14"/>
          </p:nvPr>
        </p:nvSpPr>
        <p:spPr>
          <a:xfrm>
            <a:off x="3167063" y="1779662"/>
            <a:ext cx="5976937" cy="1800200"/>
          </a:xfrm>
          <a:prstGeom prst="rect">
            <a:avLst/>
          </a:prstGeom>
          <a:solidFill>
            <a:schemeClr val="accent5">
              <a:lumMod val="10000"/>
              <a:lumOff val="90000"/>
            </a:schemeClr>
          </a:solidFill>
        </p:spPr>
        <p:txBody>
          <a:bodyPr lIns="180000" tIns="54000" rIns="18000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5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B6B6B8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BEFC4D0D-488F-4FB0-BC65-046117EAF3D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554616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3" y="87474"/>
            <a:ext cx="5796421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6" name="Текст 24"/>
          <p:cNvSpPr>
            <a:spLocks noGrp="1"/>
          </p:cNvSpPr>
          <p:nvPr>
            <p:ph type="body" sz="quarter" idx="13"/>
          </p:nvPr>
        </p:nvSpPr>
        <p:spPr>
          <a:xfrm>
            <a:off x="251332" y="1743658"/>
            <a:ext cx="2412456" cy="2412456"/>
          </a:xfrm>
          <a:prstGeom prst="ellipse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800" b="1">
                <a:solidFill>
                  <a:schemeClr val="bg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bg2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bg2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bg2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7" name="Текст 24"/>
          <p:cNvSpPr>
            <a:spLocks noGrp="1"/>
          </p:cNvSpPr>
          <p:nvPr>
            <p:ph type="body" sz="quarter" idx="14"/>
          </p:nvPr>
        </p:nvSpPr>
        <p:spPr>
          <a:xfrm>
            <a:off x="3167063" y="2139890"/>
            <a:ext cx="5976937" cy="1656184"/>
          </a:xfrm>
          <a:prstGeom prst="rect">
            <a:avLst/>
          </a:prstGeom>
          <a:solidFill>
            <a:schemeClr val="accent5">
              <a:lumMod val="10000"/>
              <a:lumOff val="90000"/>
            </a:schemeClr>
          </a:solidFill>
        </p:spPr>
        <p:txBody>
          <a:bodyPr lIns="180000" tIns="54000" rIns="18000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5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B6B6B8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D5846986-9C22-4E84-AB57-E87EAC6A009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64162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pic>
        <p:nvPicPr>
          <p:cNvPr id="5" name="Picture 2" descr="\\172.16.16.2\User Data\DVK\ОСА\КАРТИНКИ\клипарт\Map Of Russia 01.tif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66813"/>
            <a:ext cx="7920037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22"/>
          <p:cNvSpPr>
            <a:spLocks noGrp="1"/>
          </p:cNvSpPr>
          <p:nvPr>
            <p:ph type="title"/>
          </p:nvPr>
        </p:nvSpPr>
        <p:spPr>
          <a:xfrm>
            <a:off x="1007603" y="87474"/>
            <a:ext cx="5796421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13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accent2"/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3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B6B6B8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869BF3FE-15F0-422B-8B37-0A593B315B4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784343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00820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accent2"/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92" name="Объект 7"/>
          <p:cNvSpPr>
            <a:spLocks noGrp="1"/>
          </p:cNvSpPr>
          <p:nvPr>
            <p:ph sz="quarter" idx="15"/>
          </p:nvPr>
        </p:nvSpPr>
        <p:spPr>
          <a:xfrm>
            <a:off x="0" y="1104862"/>
            <a:ext cx="9144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355600" indent="-2667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6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B6B6B8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AD24DC6D-E278-465D-8B5E-F84A38E291C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15196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одним вырезанным углом 223"/>
          <p:cNvSpPr>
            <a:spLocks/>
          </p:cNvSpPr>
          <p:nvPr userDrawn="1"/>
        </p:nvSpPr>
        <p:spPr bwMode="auto">
          <a:xfrm>
            <a:off x="982663" y="339725"/>
            <a:ext cx="7615237" cy="587375"/>
          </a:xfrm>
          <a:custGeom>
            <a:avLst/>
            <a:gdLst>
              <a:gd name="T0" fmla="*/ 0 w 6566703"/>
              <a:gd name="T1" fmla="*/ 0 h 629367"/>
              <a:gd name="T2" fmla="*/ 8831195 w 6566703"/>
              <a:gd name="T3" fmla="*/ 0 h 629367"/>
              <a:gd name="T4" fmla="*/ 8340283 w 6566703"/>
              <a:gd name="T5" fmla="*/ 548185 h 629367"/>
              <a:gd name="T6" fmla="*/ 0 w 6566703"/>
              <a:gd name="T7" fmla="*/ 548185 h 629367"/>
              <a:gd name="T8" fmla="*/ 0 w 6566703"/>
              <a:gd name="T9" fmla="*/ 0 h 6293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566703" h="629367">
                <a:moveTo>
                  <a:pt x="0" y="0"/>
                </a:moveTo>
                <a:lnTo>
                  <a:pt x="6566703" y="0"/>
                </a:lnTo>
                <a:lnTo>
                  <a:pt x="6201670" y="629367"/>
                </a:lnTo>
                <a:lnTo>
                  <a:pt x="0" y="629367"/>
                </a:ln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8000" tIns="108000" rIns="108000" bIns="108000">
            <a:spAutoFit/>
          </a:bodyPr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982800" y="339725"/>
            <a:ext cx="7621450" cy="587375"/>
          </a:xfrm>
          <a:prstGeom prst="rect">
            <a:avLst/>
          </a:prstGeom>
        </p:spPr>
        <p:txBody>
          <a:bodyPr anchor="ctr"/>
          <a:lstStyle>
            <a:lvl1pPr marL="85725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7343775" y="142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70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DDC3070B-7EBA-4792-A74E-221648F07A7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551306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одним вырезанным углом 223"/>
          <p:cNvSpPr>
            <a:spLocks/>
          </p:cNvSpPr>
          <p:nvPr userDrawn="1"/>
        </p:nvSpPr>
        <p:spPr bwMode="auto">
          <a:xfrm>
            <a:off x="982663" y="339725"/>
            <a:ext cx="7615237" cy="587375"/>
          </a:xfrm>
          <a:custGeom>
            <a:avLst/>
            <a:gdLst>
              <a:gd name="T0" fmla="*/ 0 w 6566703"/>
              <a:gd name="T1" fmla="*/ 0 h 629367"/>
              <a:gd name="T2" fmla="*/ 8831195 w 6566703"/>
              <a:gd name="T3" fmla="*/ 0 h 629367"/>
              <a:gd name="T4" fmla="*/ 8340283 w 6566703"/>
              <a:gd name="T5" fmla="*/ 548185 h 629367"/>
              <a:gd name="T6" fmla="*/ 0 w 6566703"/>
              <a:gd name="T7" fmla="*/ 548185 h 629367"/>
              <a:gd name="T8" fmla="*/ 0 w 6566703"/>
              <a:gd name="T9" fmla="*/ 0 h 6293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566703" h="629367">
                <a:moveTo>
                  <a:pt x="0" y="0"/>
                </a:moveTo>
                <a:lnTo>
                  <a:pt x="6566703" y="0"/>
                </a:lnTo>
                <a:lnTo>
                  <a:pt x="6201670" y="629367"/>
                </a:lnTo>
                <a:lnTo>
                  <a:pt x="0" y="629367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8000" tIns="108000" rIns="108000" bIns="108000">
            <a:spAutoFit/>
          </a:bodyPr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982800" y="339725"/>
            <a:ext cx="7621450" cy="587375"/>
          </a:xfrm>
          <a:prstGeom prst="rect">
            <a:avLst/>
          </a:prstGeom>
        </p:spPr>
        <p:txBody>
          <a:bodyPr anchor="ctr"/>
          <a:lstStyle>
            <a:lvl1pPr marL="85725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7343775" y="142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70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99ABCA5A-544A-4054-9347-5C25456AB37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441657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одним вырезанным углом 223"/>
          <p:cNvSpPr>
            <a:spLocks/>
          </p:cNvSpPr>
          <p:nvPr userDrawn="1"/>
        </p:nvSpPr>
        <p:spPr bwMode="auto">
          <a:xfrm>
            <a:off x="982663" y="339725"/>
            <a:ext cx="7615237" cy="587375"/>
          </a:xfrm>
          <a:custGeom>
            <a:avLst/>
            <a:gdLst>
              <a:gd name="T0" fmla="*/ 0 w 6566703"/>
              <a:gd name="T1" fmla="*/ 0 h 629367"/>
              <a:gd name="T2" fmla="*/ 8831195 w 6566703"/>
              <a:gd name="T3" fmla="*/ 0 h 629367"/>
              <a:gd name="T4" fmla="*/ 8340283 w 6566703"/>
              <a:gd name="T5" fmla="*/ 548185 h 629367"/>
              <a:gd name="T6" fmla="*/ 0 w 6566703"/>
              <a:gd name="T7" fmla="*/ 548185 h 629367"/>
              <a:gd name="T8" fmla="*/ 0 w 6566703"/>
              <a:gd name="T9" fmla="*/ 0 h 6293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566703" h="629367">
                <a:moveTo>
                  <a:pt x="0" y="0"/>
                </a:moveTo>
                <a:lnTo>
                  <a:pt x="6566703" y="0"/>
                </a:lnTo>
                <a:lnTo>
                  <a:pt x="6201670" y="629367"/>
                </a:lnTo>
                <a:lnTo>
                  <a:pt x="0" y="629367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8000" tIns="108000" rIns="108000" bIns="108000">
            <a:spAutoFit/>
          </a:bodyPr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982800" y="339725"/>
            <a:ext cx="7621450" cy="587375"/>
          </a:xfrm>
          <a:prstGeom prst="rect">
            <a:avLst/>
          </a:prstGeom>
        </p:spPr>
        <p:txBody>
          <a:bodyPr anchor="ctr"/>
          <a:lstStyle>
            <a:lvl1pPr marL="85725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7343775" y="142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70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9B6A8B62-88F7-4C55-8E2B-84191DF6952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630286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одним вырезанным углом 223"/>
          <p:cNvSpPr>
            <a:spLocks/>
          </p:cNvSpPr>
          <p:nvPr userDrawn="1"/>
        </p:nvSpPr>
        <p:spPr bwMode="auto">
          <a:xfrm>
            <a:off x="982663" y="339725"/>
            <a:ext cx="7615237" cy="587375"/>
          </a:xfrm>
          <a:custGeom>
            <a:avLst/>
            <a:gdLst>
              <a:gd name="T0" fmla="*/ 0 w 6566703"/>
              <a:gd name="T1" fmla="*/ 0 h 629367"/>
              <a:gd name="T2" fmla="*/ 8831195 w 6566703"/>
              <a:gd name="T3" fmla="*/ 0 h 629367"/>
              <a:gd name="T4" fmla="*/ 8340283 w 6566703"/>
              <a:gd name="T5" fmla="*/ 548185 h 629367"/>
              <a:gd name="T6" fmla="*/ 0 w 6566703"/>
              <a:gd name="T7" fmla="*/ 548185 h 629367"/>
              <a:gd name="T8" fmla="*/ 0 w 6566703"/>
              <a:gd name="T9" fmla="*/ 0 h 6293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566703" h="629367">
                <a:moveTo>
                  <a:pt x="0" y="0"/>
                </a:moveTo>
                <a:lnTo>
                  <a:pt x="6566703" y="0"/>
                </a:lnTo>
                <a:lnTo>
                  <a:pt x="6201670" y="629367"/>
                </a:lnTo>
                <a:lnTo>
                  <a:pt x="0" y="629367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8000" tIns="108000" rIns="108000" bIns="108000">
            <a:spAutoFit/>
          </a:bodyPr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982800" y="339725"/>
            <a:ext cx="7621450" cy="587375"/>
          </a:xfrm>
          <a:prstGeom prst="rect">
            <a:avLst/>
          </a:prstGeom>
        </p:spPr>
        <p:txBody>
          <a:bodyPr anchor="ctr"/>
          <a:lstStyle>
            <a:lvl1pPr marL="85725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7343775" y="142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70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946E32E5-1291-42EC-A3F8-37D0B1C2D69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819474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одним вырезанным углом 223"/>
          <p:cNvSpPr>
            <a:spLocks/>
          </p:cNvSpPr>
          <p:nvPr userDrawn="1"/>
        </p:nvSpPr>
        <p:spPr bwMode="auto">
          <a:xfrm>
            <a:off x="982663" y="339725"/>
            <a:ext cx="7615237" cy="587375"/>
          </a:xfrm>
          <a:custGeom>
            <a:avLst/>
            <a:gdLst>
              <a:gd name="T0" fmla="*/ 0 w 6566703"/>
              <a:gd name="T1" fmla="*/ 0 h 629367"/>
              <a:gd name="T2" fmla="*/ 8831195 w 6566703"/>
              <a:gd name="T3" fmla="*/ 0 h 629367"/>
              <a:gd name="T4" fmla="*/ 8340283 w 6566703"/>
              <a:gd name="T5" fmla="*/ 548185 h 629367"/>
              <a:gd name="T6" fmla="*/ 0 w 6566703"/>
              <a:gd name="T7" fmla="*/ 548185 h 629367"/>
              <a:gd name="T8" fmla="*/ 0 w 6566703"/>
              <a:gd name="T9" fmla="*/ 0 h 6293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566703" h="629367">
                <a:moveTo>
                  <a:pt x="0" y="0"/>
                </a:moveTo>
                <a:lnTo>
                  <a:pt x="6566703" y="0"/>
                </a:lnTo>
                <a:lnTo>
                  <a:pt x="6201670" y="629367"/>
                </a:lnTo>
                <a:lnTo>
                  <a:pt x="0" y="629367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8000" tIns="108000" rIns="108000" bIns="108000">
            <a:spAutoFit/>
          </a:bodyPr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982800" y="339725"/>
            <a:ext cx="7621450" cy="587375"/>
          </a:xfrm>
          <a:prstGeom prst="rect">
            <a:avLst/>
          </a:prstGeom>
        </p:spPr>
        <p:txBody>
          <a:bodyPr anchor="ctr"/>
          <a:lstStyle>
            <a:lvl1pPr marL="85725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7343775" y="142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70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BD3481CC-5AD5-4F22-8D25-9E6B9FE5D65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9424142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одним вырезанным углом 223"/>
          <p:cNvSpPr>
            <a:spLocks/>
          </p:cNvSpPr>
          <p:nvPr userDrawn="1"/>
        </p:nvSpPr>
        <p:spPr bwMode="auto">
          <a:xfrm>
            <a:off x="982663" y="339725"/>
            <a:ext cx="7615237" cy="587375"/>
          </a:xfrm>
          <a:custGeom>
            <a:avLst/>
            <a:gdLst>
              <a:gd name="T0" fmla="*/ 0 w 6566703"/>
              <a:gd name="T1" fmla="*/ 0 h 629367"/>
              <a:gd name="T2" fmla="*/ 8831195 w 6566703"/>
              <a:gd name="T3" fmla="*/ 0 h 629367"/>
              <a:gd name="T4" fmla="*/ 8340283 w 6566703"/>
              <a:gd name="T5" fmla="*/ 548185 h 629367"/>
              <a:gd name="T6" fmla="*/ 0 w 6566703"/>
              <a:gd name="T7" fmla="*/ 548185 h 629367"/>
              <a:gd name="T8" fmla="*/ 0 w 6566703"/>
              <a:gd name="T9" fmla="*/ 0 h 6293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566703" h="629367">
                <a:moveTo>
                  <a:pt x="0" y="0"/>
                </a:moveTo>
                <a:lnTo>
                  <a:pt x="6566703" y="0"/>
                </a:lnTo>
                <a:lnTo>
                  <a:pt x="6201670" y="629367"/>
                </a:lnTo>
                <a:lnTo>
                  <a:pt x="0" y="629367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8000" tIns="108000" rIns="108000" bIns="108000">
            <a:spAutoFit/>
          </a:bodyPr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982800" y="339725"/>
            <a:ext cx="7621450" cy="587375"/>
          </a:xfrm>
          <a:prstGeom prst="rect">
            <a:avLst/>
          </a:prstGeom>
        </p:spPr>
        <p:txBody>
          <a:bodyPr anchor="ctr"/>
          <a:lstStyle>
            <a:lvl1pPr marL="85725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7343775" y="142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70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6699306E-AE14-4BB3-A109-A4FC96E3B9B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9541626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одним вырезанным углом 223"/>
          <p:cNvSpPr>
            <a:spLocks/>
          </p:cNvSpPr>
          <p:nvPr userDrawn="1"/>
        </p:nvSpPr>
        <p:spPr bwMode="auto">
          <a:xfrm>
            <a:off x="982663" y="339725"/>
            <a:ext cx="7615237" cy="587375"/>
          </a:xfrm>
          <a:custGeom>
            <a:avLst/>
            <a:gdLst>
              <a:gd name="T0" fmla="*/ 0 w 6566703"/>
              <a:gd name="T1" fmla="*/ 0 h 629367"/>
              <a:gd name="T2" fmla="*/ 8831195 w 6566703"/>
              <a:gd name="T3" fmla="*/ 0 h 629367"/>
              <a:gd name="T4" fmla="*/ 8340283 w 6566703"/>
              <a:gd name="T5" fmla="*/ 548185 h 629367"/>
              <a:gd name="T6" fmla="*/ 0 w 6566703"/>
              <a:gd name="T7" fmla="*/ 548185 h 629367"/>
              <a:gd name="T8" fmla="*/ 0 w 6566703"/>
              <a:gd name="T9" fmla="*/ 0 h 6293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566703" h="629367">
                <a:moveTo>
                  <a:pt x="0" y="0"/>
                </a:moveTo>
                <a:lnTo>
                  <a:pt x="6566703" y="0"/>
                </a:lnTo>
                <a:lnTo>
                  <a:pt x="6201670" y="629367"/>
                </a:lnTo>
                <a:lnTo>
                  <a:pt x="0" y="629367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8000" tIns="108000" rIns="108000" bIns="108000">
            <a:spAutoFit/>
          </a:bodyPr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982800" y="339725"/>
            <a:ext cx="7621450" cy="587375"/>
          </a:xfrm>
          <a:prstGeom prst="rect">
            <a:avLst/>
          </a:prstGeom>
        </p:spPr>
        <p:txBody>
          <a:bodyPr anchor="ctr"/>
          <a:lstStyle>
            <a:lvl1pPr marL="85725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7343775" y="142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70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E1334834-BBC7-49C2-9373-BB4091F2A90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368824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одним вырезанным углом 223"/>
          <p:cNvSpPr>
            <a:spLocks/>
          </p:cNvSpPr>
          <p:nvPr userDrawn="1"/>
        </p:nvSpPr>
        <p:spPr bwMode="auto">
          <a:xfrm>
            <a:off x="982663" y="339725"/>
            <a:ext cx="7615237" cy="587375"/>
          </a:xfrm>
          <a:custGeom>
            <a:avLst/>
            <a:gdLst>
              <a:gd name="T0" fmla="*/ 0 w 6566703"/>
              <a:gd name="T1" fmla="*/ 0 h 629367"/>
              <a:gd name="T2" fmla="*/ 8831195 w 6566703"/>
              <a:gd name="T3" fmla="*/ 0 h 629367"/>
              <a:gd name="T4" fmla="*/ 8340283 w 6566703"/>
              <a:gd name="T5" fmla="*/ 548185 h 629367"/>
              <a:gd name="T6" fmla="*/ 0 w 6566703"/>
              <a:gd name="T7" fmla="*/ 548185 h 629367"/>
              <a:gd name="T8" fmla="*/ 0 w 6566703"/>
              <a:gd name="T9" fmla="*/ 0 h 6293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566703" h="629367">
                <a:moveTo>
                  <a:pt x="0" y="0"/>
                </a:moveTo>
                <a:lnTo>
                  <a:pt x="6566703" y="0"/>
                </a:lnTo>
                <a:lnTo>
                  <a:pt x="6201670" y="629367"/>
                </a:lnTo>
                <a:lnTo>
                  <a:pt x="0" y="629367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8000" tIns="108000" rIns="108000" bIns="108000">
            <a:spAutoFit/>
          </a:bodyPr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982800" y="339725"/>
            <a:ext cx="7621450" cy="587375"/>
          </a:xfrm>
          <a:prstGeom prst="rect">
            <a:avLst/>
          </a:prstGeom>
        </p:spPr>
        <p:txBody>
          <a:bodyPr anchor="ctr"/>
          <a:lstStyle>
            <a:lvl1pPr marL="85725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7343775" y="142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70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BC5F58B6-5943-402F-9F7D-D9B45165D21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5305107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одним вырезанным углом 223"/>
          <p:cNvSpPr>
            <a:spLocks/>
          </p:cNvSpPr>
          <p:nvPr userDrawn="1"/>
        </p:nvSpPr>
        <p:spPr bwMode="auto">
          <a:xfrm>
            <a:off x="982663" y="339725"/>
            <a:ext cx="7615237" cy="587375"/>
          </a:xfrm>
          <a:custGeom>
            <a:avLst/>
            <a:gdLst>
              <a:gd name="T0" fmla="*/ 0 w 6566703"/>
              <a:gd name="T1" fmla="*/ 0 h 629367"/>
              <a:gd name="T2" fmla="*/ 8831195 w 6566703"/>
              <a:gd name="T3" fmla="*/ 0 h 629367"/>
              <a:gd name="T4" fmla="*/ 8340283 w 6566703"/>
              <a:gd name="T5" fmla="*/ 548185 h 629367"/>
              <a:gd name="T6" fmla="*/ 0 w 6566703"/>
              <a:gd name="T7" fmla="*/ 548185 h 629367"/>
              <a:gd name="T8" fmla="*/ 0 w 6566703"/>
              <a:gd name="T9" fmla="*/ 0 h 6293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566703" h="629367">
                <a:moveTo>
                  <a:pt x="0" y="0"/>
                </a:moveTo>
                <a:lnTo>
                  <a:pt x="6566703" y="0"/>
                </a:lnTo>
                <a:lnTo>
                  <a:pt x="6201670" y="629367"/>
                </a:lnTo>
                <a:lnTo>
                  <a:pt x="0" y="629367"/>
                </a:ln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8000" tIns="108000" rIns="108000" bIns="108000">
            <a:spAutoFit/>
          </a:bodyPr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982800" y="339725"/>
            <a:ext cx="7621450" cy="587375"/>
          </a:xfrm>
          <a:prstGeom prst="rect">
            <a:avLst/>
          </a:prstGeom>
        </p:spPr>
        <p:txBody>
          <a:bodyPr anchor="ctr"/>
          <a:lstStyle>
            <a:lvl1pPr marL="85725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7343775" y="142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70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50F0228C-61E6-464F-A279-96078A00900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7096133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одним вырезанным углом 223"/>
          <p:cNvSpPr>
            <a:spLocks/>
          </p:cNvSpPr>
          <p:nvPr userDrawn="1"/>
        </p:nvSpPr>
        <p:spPr bwMode="auto">
          <a:xfrm>
            <a:off x="982663" y="339725"/>
            <a:ext cx="7615237" cy="587375"/>
          </a:xfrm>
          <a:custGeom>
            <a:avLst/>
            <a:gdLst>
              <a:gd name="T0" fmla="*/ 0 w 6566703"/>
              <a:gd name="T1" fmla="*/ 0 h 629367"/>
              <a:gd name="T2" fmla="*/ 8831195 w 6566703"/>
              <a:gd name="T3" fmla="*/ 0 h 629367"/>
              <a:gd name="T4" fmla="*/ 8340283 w 6566703"/>
              <a:gd name="T5" fmla="*/ 548185 h 629367"/>
              <a:gd name="T6" fmla="*/ 0 w 6566703"/>
              <a:gd name="T7" fmla="*/ 548185 h 629367"/>
              <a:gd name="T8" fmla="*/ 0 w 6566703"/>
              <a:gd name="T9" fmla="*/ 0 h 6293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566703" h="629367">
                <a:moveTo>
                  <a:pt x="0" y="0"/>
                </a:moveTo>
                <a:lnTo>
                  <a:pt x="6566703" y="0"/>
                </a:lnTo>
                <a:lnTo>
                  <a:pt x="6201670" y="629367"/>
                </a:lnTo>
                <a:lnTo>
                  <a:pt x="0" y="629367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8000" tIns="108000" rIns="108000" bIns="108000">
            <a:spAutoFit/>
          </a:bodyPr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982800" y="339725"/>
            <a:ext cx="7621450" cy="587375"/>
          </a:xfrm>
          <a:prstGeom prst="rect">
            <a:avLst/>
          </a:prstGeom>
        </p:spPr>
        <p:txBody>
          <a:bodyPr anchor="ctr"/>
          <a:lstStyle>
            <a:lvl1pPr marL="85725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7343775" y="142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70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539A795F-CEB1-4B71-A84B-971F77F3A4B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5962369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одним вырезанным углом 223"/>
          <p:cNvSpPr>
            <a:spLocks/>
          </p:cNvSpPr>
          <p:nvPr userDrawn="1"/>
        </p:nvSpPr>
        <p:spPr bwMode="auto">
          <a:xfrm>
            <a:off x="982663" y="339725"/>
            <a:ext cx="7615237" cy="587375"/>
          </a:xfrm>
          <a:custGeom>
            <a:avLst/>
            <a:gdLst>
              <a:gd name="T0" fmla="*/ 0 w 6566703"/>
              <a:gd name="T1" fmla="*/ 0 h 629367"/>
              <a:gd name="T2" fmla="*/ 33499930 w 6566703"/>
              <a:gd name="T3" fmla="*/ 0 h 629367"/>
              <a:gd name="T4" fmla="*/ 31637724 w 6566703"/>
              <a:gd name="T5" fmla="*/ 294464 h 629367"/>
              <a:gd name="T6" fmla="*/ 0 w 6566703"/>
              <a:gd name="T7" fmla="*/ 294464 h 629367"/>
              <a:gd name="T8" fmla="*/ 0 w 6566703"/>
              <a:gd name="T9" fmla="*/ 0 h 6293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566703" h="629367">
                <a:moveTo>
                  <a:pt x="0" y="0"/>
                </a:moveTo>
                <a:lnTo>
                  <a:pt x="6566703" y="0"/>
                </a:lnTo>
                <a:lnTo>
                  <a:pt x="6201670" y="629367"/>
                </a:lnTo>
                <a:lnTo>
                  <a:pt x="0" y="629367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8000" tIns="108000" rIns="108000" bIns="108000">
            <a:spAutoFit/>
          </a:bodyPr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982800" y="339725"/>
            <a:ext cx="7621450" cy="587375"/>
          </a:xfrm>
          <a:prstGeom prst="rect">
            <a:avLst/>
          </a:prstGeom>
        </p:spPr>
        <p:txBody>
          <a:bodyPr anchor="ctr"/>
          <a:lstStyle>
            <a:lvl1pPr marL="85725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7343775" y="14288"/>
            <a:ext cx="539750" cy="401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88B92336-95B8-48E5-B686-9E57EFF6900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5044334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32"/>
          <p:cNvSpPr/>
          <p:nvPr userDrawn="1"/>
        </p:nvSpPr>
        <p:spPr>
          <a:xfrm>
            <a:off x="3167063" y="898525"/>
            <a:ext cx="5975350" cy="3375025"/>
          </a:xfrm>
          <a:prstGeom prst="rect">
            <a:avLst/>
          </a:prstGeom>
          <a:solidFill>
            <a:schemeClr val="accent6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anchor="ctr"/>
          <a:lstStyle/>
          <a:p>
            <a:pPr marL="435919" indent="-285750" defTabSz="816169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600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Прямоугольник 24"/>
          <p:cNvSpPr>
            <a:spLocks noChangeArrowheads="1"/>
          </p:cNvSpPr>
          <p:nvPr userDrawn="1"/>
        </p:nvSpPr>
        <p:spPr bwMode="auto">
          <a:xfrm>
            <a:off x="3167063" y="0"/>
            <a:ext cx="5976937" cy="735013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9" name="Прямоугольник 25"/>
          <p:cNvSpPr>
            <a:spLocks noChangeArrowheads="1"/>
          </p:cNvSpPr>
          <p:nvPr userDrawn="1"/>
        </p:nvSpPr>
        <p:spPr bwMode="auto">
          <a:xfrm>
            <a:off x="3167063" y="4487863"/>
            <a:ext cx="5978525" cy="676275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10" name="Прямоугольник 33"/>
          <p:cNvSpPr/>
          <p:nvPr userDrawn="1"/>
        </p:nvSpPr>
        <p:spPr>
          <a:xfrm>
            <a:off x="3178175" y="900113"/>
            <a:ext cx="185738" cy="1979612"/>
          </a:xfrm>
          <a:prstGeom prst="rect">
            <a:avLst/>
          </a:prstGeom>
          <a:solidFill>
            <a:srgbClr val="1E3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pSp>
        <p:nvGrpSpPr>
          <p:cNvPr id="11" name="Группа 5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12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13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" name="Текст 2"/>
          <p:cNvSpPr>
            <a:spLocks noGrp="1"/>
          </p:cNvSpPr>
          <p:nvPr>
            <p:ph type="body" sz="quarter" idx="10"/>
          </p:nvPr>
        </p:nvSpPr>
        <p:spPr>
          <a:xfrm>
            <a:off x="142875" y="4551970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6" name="Текст 2"/>
          <p:cNvSpPr>
            <a:spLocks noGrp="1"/>
          </p:cNvSpPr>
          <p:nvPr>
            <p:ph type="body" sz="quarter" idx="11"/>
          </p:nvPr>
        </p:nvSpPr>
        <p:spPr>
          <a:xfrm>
            <a:off x="142875" y="4803998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3527238" y="951570"/>
            <a:ext cx="5329238" cy="152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5076056" y="3183818"/>
            <a:ext cx="3852045" cy="39596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4"/>
          </p:nvPr>
        </p:nvSpPr>
        <p:spPr>
          <a:xfrm>
            <a:off x="5076056" y="3595187"/>
            <a:ext cx="3872774" cy="63188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88678367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6"/>
          <p:cNvSpPr/>
          <p:nvPr userDrawn="1"/>
        </p:nvSpPr>
        <p:spPr>
          <a:xfrm>
            <a:off x="3167063" y="0"/>
            <a:ext cx="5976937" cy="51435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6" tIns="38958" rIns="77916" bIns="38958" anchor="ctr"/>
          <a:lstStyle/>
          <a:p>
            <a:pPr marL="45721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 userDrawn="1"/>
        </p:nvSpPr>
        <p:spPr>
          <a:xfrm>
            <a:off x="3132138" y="1779588"/>
            <a:ext cx="5989637" cy="1219200"/>
          </a:xfrm>
          <a:prstGeom prst="rect">
            <a:avLst/>
          </a:prstGeom>
        </p:spPr>
        <p:txBody>
          <a:bodyPr lIns="77916" tIns="38958" rIns="77916" bIns="38958"/>
          <a:lstStyle>
            <a:lvl1pPr algn="ctr" defTabSz="957829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/>
                </a:solidFill>
              </a:rPr>
              <a:t>СПАСИБО ЗА ВНИМАНИЕ!</a:t>
            </a:r>
          </a:p>
        </p:txBody>
      </p:sp>
      <p:grpSp>
        <p:nvGrpSpPr>
          <p:cNvPr id="4" name="Группа 17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5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6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1811847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32"/>
          <p:cNvSpPr/>
          <p:nvPr userDrawn="1"/>
        </p:nvSpPr>
        <p:spPr>
          <a:xfrm>
            <a:off x="3167063" y="898525"/>
            <a:ext cx="5975350" cy="3375025"/>
          </a:xfrm>
          <a:prstGeom prst="rect">
            <a:avLst/>
          </a:prstGeom>
          <a:solidFill>
            <a:schemeClr val="accent6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anchor="ctr"/>
          <a:lstStyle/>
          <a:p>
            <a:pPr marL="435919" indent="-285750" defTabSz="816169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600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Прямоугольник 24"/>
          <p:cNvSpPr>
            <a:spLocks noChangeArrowheads="1"/>
          </p:cNvSpPr>
          <p:nvPr userDrawn="1"/>
        </p:nvSpPr>
        <p:spPr bwMode="auto">
          <a:xfrm>
            <a:off x="3167063" y="0"/>
            <a:ext cx="5976937" cy="735013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9" name="Прямоугольник 25"/>
          <p:cNvSpPr>
            <a:spLocks noChangeArrowheads="1"/>
          </p:cNvSpPr>
          <p:nvPr userDrawn="1"/>
        </p:nvSpPr>
        <p:spPr bwMode="auto">
          <a:xfrm>
            <a:off x="3167063" y="4487863"/>
            <a:ext cx="5978525" cy="676275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10" name="Прямоугольник 33"/>
          <p:cNvSpPr/>
          <p:nvPr userDrawn="1"/>
        </p:nvSpPr>
        <p:spPr>
          <a:xfrm>
            <a:off x="3178175" y="900113"/>
            <a:ext cx="185738" cy="1979612"/>
          </a:xfrm>
          <a:prstGeom prst="rect">
            <a:avLst/>
          </a:prstGeom>
          <a:solidFill>
            <a:srgbClr val="1E3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pSp>
        <p:nvGrpSpPr>
          <p:cNvPr id="11" name="Группа 5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12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13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" name="Текст 2"/>
          <p:cNvSpPr>
            <a:spLocks noGrp="1"/>
          </p:cNvSpPr>
          <p:nvPr>
            <p:ph type="body" sz="quarter" idx="10"/>
          </p:nvPr>
        </p:nvSpPr>
        <p:spPr>
          <a:xfrm>
            <a:off x="142875" y="4551970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6" name="Текст 2"/>
          <p:cNvSpPr>
            <a:spLocks noGrp="1"/>
          </p:cNvSpPr>
          <p:nvPr>
            <p:ph type="body" sz="quarter" idx="11"/>
          </p:nvPr>
        </p:nvSpPr>
        <p:spPr>
          <a:xfrm>
            <a:off x="142875" y="4803998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3527238" y="951570"/>
            <a:ext cx="5329238" cy="152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5076056" y="3183818"/>
            <a:ext cx="3852045" cy="39596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4"/>
          </p:nvPr>
        </p:nvSpPr>
        <p:spPr>
          <a:xfrm>
            <a:off x="5076056" y="3595187"/>
            <a:ext cx="3872774" cy="63188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73408347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Объект 7"/>
          <p:cNvSpPr>
            <a:spLocks noGrp="1"/>
          </p:cNvSpPr>
          <p:nvPr>
            <p:ph sz="quarter" idx="15"/>
          </p:nvPr>
        </p:nvSpPr>
        <p:spPr>
          <a:xfrm>
            <a:off x="0" y="1104862"/>
            <a:ext cx="9144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355600" indent="-2667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Заголовок 22"/>
          <p:cNvSpPr>
            <a:spLocks noGrp="1"/>
          </p:cNvSpPr>
          <p:nvPr>
            <p:ph type="title"/>
          </p:nvPr>
        </p:nvSpPr>
        <p:spPr>
          <a:xfrm>
            <a:off x="1007603" y="87474"/>
            <a:ext cx="5789803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6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B6B6B8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520CE662-A0EC-45A8-B362-9782495141E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7910457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6"/>
          <p:cNvSpPr/>
          <p:nvPr userDrawn="1"/>
        </p:nvSpPr>
        <p:spPr>
          <a:xfrm>
            <a:off x="3167063" y="0"/>
            <a:ext cx="5976937" cy="51435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6" tIns="38958" rIns="77916" bIns="38958" anchor="ctr"/>
          <a:lstStyle/>
          <a:p>
            <a:pPr marL="45721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 userDrawn="1"/>
        </p:nvSpPr>
        <p:spPr>
          <a:xfrm>
            <a:off x="3132138" y="1779588"/>
            <a:ext cx="5989637" cy="1219200"/>
          </a:xfrm>
          <a:prstGeom prst="rect">
            <a:avLst/>
          </a:prstGeom>
        </p:spPr>
        <p:txBody>
          <a:bodyPr lIns="77916" tIns="38958" rIns="77916" bIns="38958"/>
          <a:lstStyle>
            <a:lvl1pPr algn="ctr" defTabSz="957829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/>
                </a:solidFill>
              </a:rPr>
              <a:t>СПАСИБО ЗА ВНИМАНИЕ!</a:t>
            </a:r>
          </a:p>
        </p:txBody>
      </p:sp>
      <p:grpSp>
        <p:nvGrpSpPr>
          <p:cNvPr id="4" name="Группа 17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5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6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8829907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Объект 7"/>
          <p:cNvSpPr>
            <a:spLocks noGrp="1"/>
          </p:cNvSpPr>
          <p:nvPr>
            <p:ph sz="quarter" idx="15"/>
          </p:nvPr>
        </p:nvSpPr>
        <p:spPr>
          <a:xfrm>
            <a:off x="0" y="1104862"/>
            <a:ext cx="9144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374650" indent="-2857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00820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6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9C92EAE5-6EB8-4700-A9BC-2A88A808988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144432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3" y="87474"/>
            <a:ext cx="5789803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Текст 24"/>
          <p:cNvSpPr>
            <a:spLocks noGrp="1"/>
          </p:cNvSpPr>
          <p:nvPr>
            <p:ph type="body" sz="quarter" idx="13"/>
          </p:nvPr>
        </p:nvSpPr>
        <p:spPr>
          <a:xfrm>
            <a:off x="899592" y="1095586"/>
            <a:ext cx="8242821" cy="4047914"/>
          </a:xfrm>
          <a:prstGeom prst="rect">
            <a:avLst/>
          </a:prstGeom>
        </p:spPr>
        <p:txBody>
          <a:bodyPr lIns="180000" tIns="54000" rIns="180000" bIns="0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85750" indent="-285750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4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69FF848A-D884-439D-B3B2-62711544BE3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341130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00820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Текст 24"/>
          <p:cNvSpPr>
            <a:spLocks noGrp="1"/>
          </p:cNvSpPr>
          <p:nvPr>
            <p:ph type="body" sz="quarter" idx="13"/>
          </p:nvPr>
        </p:nvSpPr>
        <p:spPr>
          <a:xfrm>
            <a:off x="899593" y="1527647"/>
            <a:ext cx="3672408" cy="756084"/>
          </a:xfrm>
          <a:prstGeom prst="rect">
            <a:avLst/>
          </a:prstGeom>
        </p:spPr>
        <p:txBody>
          <a:bodyPr lIns="180000" tIns="54000" rIns="180000" bIns="0" anchor="ctr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342900" indent="-342900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Текст 24"/>
          <p:cNvSpPr>
            <a:spLocks noGrp="1"/>
          </p:cNvSpPr>
          <p:nvPr>
            <p:ph type="body" sz="quarter" idx="14"/>
          </p:nvPr>
        </p:nvSpPr>
        <p:spPr>
          <a:xfrm>
            <a:off x="5454674" y="1527634"/>
            <a:ext cx="3672408" cy="756041"/>
          </a:xfrm>
          <a:prstGeom prst="rect">
            <a:avLst/>
          </a:prstGeom>
        </p:spPr>
        <p:txBody>
          <a:bodyPr lIns="180000" tIns="54000" rIns="180000" bIns="0" anchor="ctr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85750" indent="-285750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5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3D4D183E-8646-40BD-AC85-146358B358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2642488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3" y="87474"/>
            <a:ext cx="5796421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Текст 24"/>
          <p:cNvSpPr>
            <a:spLocks noGrp="1"/>
          </p:cNvSpPr>
          <p:nvPr>
            <p:ph type="body" sz="quarter" idx="13"/>
          </p:nvPr>
        </p:nvSpPr>
        <p:spPr>
          <a:xfrm>
            <a:off x="899593" y="1743658"/>
            <a:ext cx="3672408" cy="756084"/>
          </a:xfrm>
          <a:prstGeom prst="rect">
            <a:avLst/>
          </a:prstGeom>
        </p:spPr>
        <p:txBody>
          <a:bodyPr lIns="180000" tIns="54000" rIns="18000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9" name="Текст 24"/>
          <p:cNvSpPr>
            <a:spLocks noGrp="1"/>
          </p:cNvSpPr>
          <p:nvPr>
            <p:ph type="body" sz="quarter" idx="15"/>
          </p:nvPr>
        </p:nvSpPr>
        <p:spPr>
          <a:xfrm>
            <a:off x="185718" y="1707654"/>
            <a:ext cx="965902" cy="756084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400" b="1">
                <a:solidFill>
                  <a:schemeClr val="accent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Текст 24"/>
          <p:cNvSpPr>
            <a:spLocks noGrp="1"/>
          </p:cNvSpPr>
          <p:nvPr>
            <p:ph type="body" sz="quarter" idx="16"/>
          </p:nvPr>
        </p:nvSpPr>
        <p:spPr>
          <a:xfrm>
            <a:off x="5472100" y="1743658"/>
            <a:ext cx="3672408" cy="756084"/>
          </a:xfrm>
          <a:prstGeom prst="rect">
            <a:avLst/>
          </a:prstGeom>
        </p:spPr>
        <p:txBody>
          <a:bodyPr lIns="180000" tIns="54000" rIns="18000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85750" indent="-285750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3" name="Текст 24"/>
          <p:cNvSpPr>
            <a:spLocks noGrp="1"/>
          </p:cNvSpPr>
          <p:nvPr>
            <p:ph type="body" sz="quarter" idx="17"/>
          </p:nvPr>
        </p:nvSpPr>
        <p:spPr>
          <a:xfrm>
            <a:off x="4758225" y="1707654"/>
            <a:ext cx="965902" cy="756084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400" b="1">
                <a:solidFill>
                  <a:schemeClr val="accent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8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54C3F000-F8DC-458F-8D86-E3F03E0C143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3978073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79664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2" name="Объект 7"/>
          <p:cNvSpPr>
            <a:spLocks noGrp="1"/>
          </p:cNvSpPr>
          <p:nvPr>
            <p:ph sz="quarter" idx="15"/>
          </p:nvPr>
        </p:nvSpPr>
        <p:spPr>
          <a:xfrm>
            <a:off x="0" y="1104862"/>
            <a:ext cx="4572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374650" indent="-2857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3" name="Объект 7"/>
          <p:cNvSpPr>
            <a:spLocks noGrp="1"/>
          </p:cNvSpPr>
          <p:nvPr>
            <p:ph sz="quarter" idx="16"/>
          </p:nvPr>
        </p:nvSpPr>
        <p:spPr>
          <a:xfrm>
            <a:off x="4569712" y="1095375"/>
            <a:ext cx="4572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374650" indent="-2857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7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4A0DC8D6-9EFF-40F5-8ABA-A6688E80D24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6444159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3" y="87474"/>
            <a:ext cx="5796421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2" name="Текст 24"/>
          <p:cNvSpPr>
            <a:spLocks noGrp="1"/>
          </p:cNvSpPr>
          <p:nvPr>
            <p:ph type="body" sz="quarter" idx="14"/>
          </p:nvPr>
        </p:nvSpPr>
        <p:spPr>
          <a:xfrm>
            <a:off x="1588" y="1095586"/>
            <a:ext cx="3165475" cy="4047914"/>
          </a:xfrm>
          <a:prstGeom prst="rect">
            <a:avLst/>
          </a:prstGeom>
        </p:spPr>
        <p:txBody>
          <a:bodyPr lIns="180000" tIns="54000" rIns="180000" bIns="0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5"/>
          </p:nvPr>
        </p:nvSpPr>
        <p:spPr>
          <a:xfrm>
            <a:off x="3167063" y="1095375"/>
            <a:ext cx="5976937" cy="40481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268288" indent="-268288"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2667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446088" indent="-179388"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6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97544009-242B-456F-B10E-15435BD5133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7375351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00820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" name="Таблица 2"/>
          <p:cNvSpPr>
            <a:spLocks noGrp="1"/>
          </p:cNvSpPr>
          <p:nvPr>
            <p:ph type="tbl" sz="quarter" idx="10"/>
          </p:nvPr>
        </p:nvSpPr>
        <p:spPr>
          <a:xfrm>
            <a:off x="0" y="735013"/>
            <a:ext cx="9144000" cy="4408487"/>
          </a:xfrm>
          <a:prstGeom prst="rect">
            <a:avLst/>
          </a:prstGeom>
        </p:spPr>
        <p:txBody>
          <a:bodyPr/>
          <a:lstStyle>
            <a:lvl1pPr marL="88900" indent="0">
              <a:buNone/>
              <a:defRPr sz="1800"/>
            </a:lvl1pPr>
          </a:lstStyle>
          <a:p>
            <a:pPr lvl="0"/>
            <a:endParaRPr lang="ru-RU" noProof="0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BDB7891A-21B9-45BE-A678-A6CB3FC12E0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6304176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pic>
        <p:nvPicPr>
          <p:cNvPr id="5" name="Picture 2" descr="\\172.16.16.2\User Data\DVK\ОСА\КАРТИНКИ\клипарт\Map Of Russia 01.tif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66813"/>
            <a:ext cx="7920037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00820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3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27423971-8244-472F-89EF-0BB3A8040AE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5278321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3" y="87474"/>
            <a:ext cx="5796421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0" name="Текст 24"/>
          <p:cNvSpPr>
            <a:spLocks noGrp="1"/>
          </p:cNvSpPr>
          <p:nvPr>
            <p:ph type="body" sz="quarter" idx="13"/>
          </p:nvPr>
        </p:nvSpPr>
        <p:spPr>
          <a:xfrm>
            <a:off x="-15611" y="1779662"/>
            <a:ext cx="3003435" cy="1800200"/>
          </a:xfrm>
          <a:prstGeom prst="rect">
            <a:avLst/>
          </a:prstGeom>
          <a:solidFill>
            <a:schemeClr val="accent2"/>
          </a:solidFill>
        </p:spPr>
        <p:txBody>
          <a:bodyPr lIns="180000" tIns="54000" rIns="180000" bIns="0" anchor="ctr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800" b="1">
                <a:solidFill>
                  <a:schemeClr val="bg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bg2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bg2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bg2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21" name="Текст 24"/>
          <p:cNvSpPr>
            <a:spLocks noGrp="1"/>
          </p:cNvSpPr>
          <p:nvPr>
            <p:ph type="body" sz="quarter" idx="14"/>
          </p:nvPr>
        </p:nvSpPr>
        <p:spPr>
          <a:xfrm>
            <a:off x="3167063" y="1779662"/>
            <a:ext cx="5976937" cy="1800200"/>
          </a:xfrm>
          <a:prstGeom prst="rect">
            <a:avLst/>
          </a:prstGeom>
          <a:solidFill>
            <a:schemeClr val="accent5">
              <a:lumMod val="10000"/>
              <a:lumOff val="90000"/>
            </a:schemeClr>
          </a:solidFill>
        </p:spPr>
        <p:txBody>
          <a:bodyPr lIns="180000" tIns="54000" rIns="18000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5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B1973389-E761-41C1-9A1E-C61E3AF035A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5286405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3" y="87474"/>
            <a:ext cx="5796421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6" name="Текст 24"/>
          <p:cNvSpPr>
            <a:spLocks noGrp="1"/>
          </p:cNvSpPr>
          <p:nvPr>
            <p:ph type="body" sz="quarter" idx="13"/>
          </p:nvPr>
        </p:nvSpPr>
        <p:spPr>
          <a:xfrm>
            <a:off x="251332" y="1743658"/>
            <a:ext cx="2412456" cy="2412456"/>
          </a:xfrm>
          <a:prstGeom prst="ellipse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800" b="1">
                <a:solidFill>
                  <a:schemeClr val="bg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bg2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bg2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bg2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7" name="Текст 24"/>
          <p:cNvSpPr>
            <a:spLocks noGrp="1"/>
          </p:cNvSpPr>
          <p:nvPr>
            <p:ph type="body" sz="quarter" idx="14"/>
          </p:nvPr>
        </p:nvSpPr>
        <p:spPr>
          <a:xfrm>
            <a:off x="3167063" y="2139890"/>
            <a:ext cx="5976937" cy="1656184"/>
          </a:xfrm>
          <a:prstGeom prst="rect">
            <a:avLst/>
          </a:prstGeom>
          <a:solidFill>
            <a:schemeClr val="accent5">
              <a:lumMod val="10000"/>
              <a:lumOff val="90000"/>
            </a:schemeClr>
          </a:solidFill>
        </p:spPr>
        <p:txBody>
          <a:bodyPr lIns="180000" tIns="54000" rIns="18000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5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699F01F5-E317-48B3-8C1C-2A3D075845B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0496400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pic>
        <p:nvPicPr>
          <p:cNvPr id="5" name="Picture 2" descr="\\172.16.16.2\User Data\DVK\ОСА\КАРТИНКИ\клипарт\Map Of Russia 01.tif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66813"/>
            <a:ext cx="7920037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22"/>
          <p:cNvSpPr>
            <a:spLocks noGrp="1"/>
          </p:cNvSpPr>
          <p:nvPr>
            <p:ph type="title"/>
          </p:nvPr>
        </p:nvSpPr>
        <p:spPr>
          <a:xfrm>
            <a:off x="1007603" y="87474"/>
            <a:ext cx="5796421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13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accent2"/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3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09BBC349-356E-47E6-AB18-940F909CCA2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7178306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00820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accent2"/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92" name="Объект 7"/>
          <p:cNvSpPr>
            <a:spLocks noGrp="1"/>
          </p:cNvSpPr>
          <p:nvPr>
            <p:ph sz="quarter" idx="15"/>
          </p:nvPr>
        </p:nvSpPr>
        <p:spPr>
          <a:xfrm>
            <a:off x="0" y="1104862"/>
            <a:ext cx="9144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355600" indent="-2667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6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BC92B8B2-F913-4449-B8C9-DAFDA91DD0D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150237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32"/>
          <p:cNvSpPr/>
          <p:nvPr userDrawn="1"/>
        </p:nvSpPr>
        <p:spPr>
          <a:xfrm>
            <a:off x="3167063" y="898525"/>
            <a:ext cx="5975350" cy="3375025"/>
          </a:xfrm>
          <a:prstGeom prst="rect">
            <a:avLst/>
          </a:prstGeom>
          <a:solidFill>
            <a:schemeClr val="accent6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anchor="ctr"/>
          <a:lstStyle/>
          <a:p>
            <a:pPr marL="435919" indent="-285750" defTabSz="816169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600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Прямоугольник 24"/>
          <p:cNvSpPr>
            <a:spLocks noChangeArrowheads="1"/>
          </p:cNvSpPr>
          <p:nvPr userDrawn="1"/>
        </p:nvSpPr>
        <p:spPr bwMode="auto">
          <a:xfrm>
            <a:off x="3167063" y="0"/>
            <a:ext cx="5976937" cy="735013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9" name="Прямоугольник 25"/>
          <p:cNvSpPr>
            <a:spLocks noChangeArrowheads="1"/>
          </p:cNvSpPr>
          <p:nvPr userDrawn="1"/>
        </p:nvSpPr>
        <p:spPr bwMode="auto">
          <a:xfrm>
            <a:off x="3167063" y="4487863"/>
            <a:ext cx="5978525" cy="676275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10" name="Прямоугольник 33"/>
          <p:cNvSpPr/>
          <p:nvPr userDrawn="1"/>
        </p:nvSpPr>
        <p:spPr>
          <a:xfrm>
            <a:off x="3178175" y="900113"/>
            <a:ext cx="185738" cy="1979612"/>
          </a:xfrm>
          <a:prstGeom prst="rect">
            <a:avLst/>
          </a:prstGeom>
          <a:solidFill>
            <a:srgbClr val="1E3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pSp>
        <p:nvGrpSpPr>
          <p:cNvPr id="11" name="Группа 5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12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13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" name="Текст 2"/>
          <p:cNvSpPr>
            <a:spLocks noGrp="1"/>
          </p:cNvSpPr>
          <p:nvPr>
            <p:ph type="body" sz="quarter" idx="10"/>
          </p:nvPr>
        </p:nvSpPr>
        <p:spPr>
          <a:xfrm>
            <a:off x="142875" y="4551970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6" name="Текст 2"/>
          <p:cNvSpPr>
            <a:spLocks noGrp="1"/>
          </p:cNvSpPr>
          <p:nvPr>
            <p:ph type="body" sz="quarter" idx="11"/>
          </p:nvPr>
        </p:nvSpPr>
        <p:spPr>
          <a:xfrm>
            <a:off x="142875" y="4803998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3527238" y="951570"/>
            <a:ext cx="5329238" cy="152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5076056" y="3183818"/>
            <a:ext cx="3852045" cy="39596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4"/>
          </p:nvPr>
        </p:nvSpPr>
        <p:spPr>
          <a:xfrm>
            <a:off x="5076056" y="3595187"/>
            <a:ext cx="3872774" cy="63188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5996634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6"/>
          <p:cNvSpPr/>
          <p:nvPr userDrawn="1"/>
        </p:nvSpPr>
        <p:spPr>
          <a:xfrm>
            <a:off x="3167063" y="0"/>
            <a:ext cx="5976937" cy="51435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6" tIns="38958" rIns="77916" bIns="38958" anchor="ctr"/>
          <a:lstStyle/>
          <a:p>
            <a:pPr marL="45721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 userDrawn="1"/>
        </p:nvSpPr>
        <p:spPr>
          <a:xfrm>
            <a:off x="3132138" y="1779588"/>
            <a:ext cx="5989637" cy="1219200"/>
          </a:xfrm>
          <a:prstGeom prst="rect">
            <a:avLst/>
          </a:prstGeom>
        </p:spPr>
        <p:txBody>
          <a:bodyPr lIns="77916" tIns="38958" rIns="77916" bIns="38958"/>
          <a:lstStyle>
            <a:lvl1pPr algn="ctr" defTabSz="957829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/>
                </a:solidFill>
              </a:rPr>
              <a:t>СПАСИБО ЗА ВНИМАНИЕ!</a:t>
            </a:r>
          </a:p>
        </p:txBody>
      </p:sp>
      <p:grpSp>
        <p:nvGrpSpPr>
          <p:cNvPr id="4" name="Группа 17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5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6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6294073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32"/>
          <p:cNvSpPr/>
          <p:nvPr userDrawn="1"/>
        </p:nvSpPr>
        <p:spPr>
          <a:xfrm>
            <a:off x="3167063" y="898525"/>
            <a:ext cx="5975350" cy="3375025"/>
          </a:xfrm>
          <a:prstGeom prst="rect">
            <a:avLst/>
          </a:prstGeom>
          <a:solidFill>
            <a:schemeClr val="accent6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anchor="ctr"/>
          <a:lstStyle/>
          <a:p>
            <a:pPr marL="435919" indent="-285750" defTabSz="816169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600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Прямоугольник 24"/>
          <p:cNvSpPr>
            <a:spLocks noChangeArrowheads="1"/>
          </p:cNvSpPr>
          <p:nvPr userDrawn="1"/>
        </p:nvSpPr>
        <p:spPr bwMode="auto">
          <a:xfrm>
            <a:off x="3167063" y="0"/>
            <a:ext cx="5976937" cy="735013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9" name="Прямоугольник 25"/>
          <p:cNvSpPr>
            <a:spLocks noChangeArrowheads="1"/>
          </p:cNvSpPr>
          <p:nvPr userDrawn="1"/>
        </p:nvSpPr>
        <p:spPr bwMode="auto">
          <a:xfrm>
            <a:off x="3167063" y="4487863"/>
            <a:ext cx="5978525" cy="676275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10" name="Прямоугольник 33"/>
          <p:cNvSpPr/>
          <p:nvPr userDrawn="1"/>
        </p:nvSpPr>
        <p:spPr>
          <a:xfrm>
            <a:off x="3178175" y="900113"/>
            <a:ext cx="185738" cy="1979612"/>
          </a:xfrm>
          <a:prstGeom prst="rect">
            <a:avLst/>
          </a:prstGeom>
          <a:solidFill>
            <a:srgbClr val="1E3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pSp>
        <p:nvGrpSpPr>
          <p:cNvPr id="11" name="Группа 5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12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13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" name="Текст 2"/>
          <p:cNvSpPr>
            <a:spLocks noGrp="1"/>
          </p:cNvSpPr>
          <p:nvPr>
            <p:ph type="body" sz="quarter" idx="10"/>
          </p:nvPr>
        </p:nvSpPr>
        <p:spPr>
          <a:xfrm>
            <a:off x="142875" y="4551970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6" name="Текст 2"/>
          <p:cNvSpPr>
            <a:spLocks noGrp="1"/>
          </p:cNvSpPr>
          <p:nvPr>
            <p:ph type="body" sz="quarter" idx="11"/>
          </p:nvPr>
        </p:nvSpPr>
        <p:spPr>
          <a:xfrm>
            <a:off x="142875" y="4803998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3527238" y="951570"/>
            <a:ext cx="5329238" cy="152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5076056" y="3183818"/>
            <a:ext cx="3852045" cy="39596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4"/>
          </p:nvPr>
        </p:nvSpPr>
        <p:spPr>
          <a:xfrm>
            <a:off x="5076056" y="3595187"/>
            <a:ext cx="3872774" cy="63188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0203717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Объект 7"/>
          <p:cNvSpPr>
            <a:spLocks noGrp="1"/>
          </p:cNvSpPr>
          <p:nvPr>
            <p:ph sz="quarter" idx="15"/>
          </p:nvPr>
        </p:nvSpPr>
        <p:spPr>
          <a:xfrm>
            <a:off x="0" y="1104862"/>
            <a:ext cx="9144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355600" indent="-2667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Заголовок 22"/>
          <p:cNvSpPr>
            <a:spLocks noGrp="1"/>
          </p:cNvSpPr>
          <p:nvPr>
            <p:ph type="title"/>
          </p:nvPr>
        </p:nvSpPr>
        <p:spPr>
          <a:xfrm>
            <a:off x="1007603" y="87474"/>
            <a:ext cx="5789803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6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49F9A6A0-0CBC-4386-9127-35AC7EB43DD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2004134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6"/>
          <p:cNvSpPr/>
          <p:nvPr userDrawn="1"/>
        </p:nvSpPr>
        <p:spPr>
          <a:xfrm>
            <a:off x="3167063" y="0"/>
            <a:ext cx="5976937" cy="51435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6" tIns="38958" rIns="77916" bIns="38958" anchor="ctr"/>
          <a:lstStyle/>
          <a:p>
            <a:pPr marL="45721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 userDrawn="1"/>
        </p:nvSpPr>
        <p:spPr>
          <a:xfrm>
            <a:off x="3132138" y="1779588"/>
            <a:ext cx="5989637" cy="1219200"/>
          </a:xfrm>
          <a:prstGeom prst="rect">
            <a:avLst/>
          </a:prstGeom>
        </p:spPr>
        <p:txBody>
          <a:bodyPr lIns="77916" tIns="38958" rIns="77916" bIns="38958"/>
          <a:lstStyle>
            <a:lvl1pPr algn="ctr" defTabSz="957829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/>
                </a:solidFill>
              </a:rPr>
              <a:t>СПАСИБО ЗА ВНИМАНИЕ!</a:t>
            </a:r>
          </a:p>
        </p:txBody>
      </p:sp>
      <p:grpSp>
        <p:nvGrpSpPr>
          <p:cNvPr id="4" name="Группа 17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5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6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7934852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Объект 7"/>
          <p:cNvSpPr>
            <a:spLocks noGrp="1"/>
          </p:cNvSpPr>
          <p:nvPr>
            <p:ph sz="quarter" idx="15"/>
          </p:nvPr>
        </p:nvSpPr>
        <p:spPr>
          <a:xfrm>
            <a:off x="0" y="1104862"/>
            <a:ext cx="9144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355600" indent="-2667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6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D6ACEB32-4468-4587-9ED4-0C13FDAD414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4931654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4260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Текст 24"/>
          <p:cNvSpPr>
            <a:spLocks noGrp="1"/>
          </p:cNvSpPr>
          <p:nvPr>
            <p:ph type="body" sz="quarter" idx="13"/>
          </p:nvPr>
        </p:nvSpPr>
        <p:spPr>
          <a:xfrm>
            <a:off x="899592" y="1095586"/>
            <a:ext cx="8242821" cy="4047914"/>
          </a:xfrm>
          <a:prstGeom prst="rect">
            <a:avLst/>
          </a:prstGeom>
        </p:spPr>
        <p:txBody>
          <a:bodyPr lIns="180000" tIns="54000" rIns="180000" bIns="0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4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3D64E2C9-4347-4E58-B8EA-771CF633297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092924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Текст 24"/>
          <p:cNvSpPr>
            <a:spLocks noGrp="1"/>
          </p:cNvSpPr>
          <p:nvPr>
            <p:ph type="body" sz="quarter" idx="13"/>
          </p:nvPr>
        </p:nvSpPr>
        <p:spPr>
          <a:xfrm>
            <a:off x="899593" y="1527647"/>
            <a:ext cx="3672408" cy="756084"/>
          </a:xfrm>
          <a:prstGeom prst="rect">
            <a:avLst/>
          </a:prstGeom>
        </p:spPr>
        <p:txBody>
          <a:bodyPr lIns="180000" tIns="54000" rIns="180000" bIns="0" anchor="ctr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Текст 24"/>
          <p:cNvSpPr>
            <a:spLocks noGrp="1"/>
          </p:cNvSpPr>
          <p:nvPr>
            <p:ph type="body" sz="quarter" idx="14"/>
          </p:nvPr>
        </p:nvSpPr>
        <p:spPr>
          <a:xfrm>
            <a:off x="5454674" y="1527634"/>
            <a:ext cx="3672408" cy="756041"/>
          </a:xfrm>
          <a:prstGeom prst="rect">
            <a:avLst/>
          </a:prstGeom>
        </p:spPr>
        <p:txBody>
          <a:bodyPr lIns="180000" tIns="54000" rIns="180000" bIns="0" anchor="ctr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5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397FC8F6-6EC7-437E-AEDE-56B2EED752C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9729906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Текст 24"/>
          <p:cNvSpPr>
            <a:spLocks noGrp="1"/>
          </p:cNvSpPr>
          <p:nvPr>
            <p:ph type="body" sz="quarter" idx="13"/>
          </p:nvPr>
        </p:nvSpPr>
        <p:spPr>
          <a:xfrm>
            <a:off x="899593" y="1743658"/>
            <a:ext cx="3672408" cy="756084"/>
          </a:xfrm>
          <a:prstGeom prst="rect">
            <a:avLst/>
          </a:prstGeom>
        </p:spPr>
        <p:txBody>
          <a:bodyPr lIns="180000" tIns="54000" rIns="18000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9" name="Текст 24"/>
          <p:cNvSpPr>
            <a:spLocks noGrp="1"/>
          </p:cNvSpPr>
          <p:nvPr>
            <p:ph type="body" sz="quarter" idx="15"/>
          </p:nvPr>
        </p:nvSpPr>
        <p:spPr>
          <a:xfrm>
            <a:off x="185718" y="1707654"/>
            <a:ext cx="965902" cy="756084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400" b="1">
                <a:solidFill>
                  <a:schemeClr val="accent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Текст 24"/>
          <p:cNvSpPr>
            <a:spLocks noGrp="1"/>
          </p:cNvSpPr>
          <p:nvPr>
            <p:ph type="body" sz="quarter" idx="16"/>
          </p:nvPr>
        </p:nvSpPr>
        <p:spPr>
          <a:xfrm>
            <a:off x="5472100" y="1743658"/>
            <a:ext cx="3672408" cy="756084"/>
          </a:xfrm>
          <a:prstGeom prst="rect">
            <a:avLst/>
          </a:prstGeom>
        </p:spPr>
        <p:txBody>
          <a:bodyPr lIns="180000" tIns="54000" rIns="18000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3" name="Текст 24"/>
          <p:cNvSpPr>
            <a:spLocks noGrp="1"/>
          </p:cNvSpPr>
          <p:nvPr>
            <p:ph type="body" sz="quarter" idx="17"/>
          </p:nvPr>
        </p:nvSpPr>
        <p:spPr>
          <a:xfrm>
            <a:off x="4758225" y="1707654"/>
            <a:ext cx="965902" cy="756084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400" b="1">
                <a:solidFill>
                  <a:schemeClr val="accent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8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1F52A58A-3256-48FB-B5B5-0BB2FFACFC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5863843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2" name="Объект 7"/>
          <p:cNvSpPr>
            <a:spLocks noGrp="1"/>
          </p:cNvSpPr>
          <p:nvPr>
            <p:ph sz="quarter" idx="15"/>
          </p:nvPr>
        </p:nvSpPr>
        <p:spPr>
          <a:xfrm>
            <a:off x="0" y="1104862"/>
            <a:ext cx="4572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355600" indent="-2667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3" name="Объект 7"/>
          <p:cNvSpPr>
            <a:spLocks noGrp="1"/>
          </p:cNvSpPr>
          <p:nvPr>
            <p:ph sz="quarter" idx="16"/>
          </p:nvPr>
        </p:nvSpPr>
        <p:spPr>
          <a:xfrm>
            <a:off x="4569712" y="1095375"/>
            <a:ext cx="4572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355600" indent="-2667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7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E857C6C7-4F22-42BB-A547-3E9D4DDE052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9630769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2" name="Текст 24"/>
          <p:cNvSpPr>
            <a:spLocks noGrp="1"/>
          </p:cNvSpPr>
          <p:nvPr>
            <p:ph type="body" sz="quarter" idx="14"/>
          </p:nvPr>
        </p:nvSpPr>
        <p:spPr>
          <a:xfrm>
            <a:off x="1588" y="1095586"/>
            <a:ext cx="3165475" cy="4047914"/>
          </a:xfrm>
          <a:prstGeom prst="rect">
            <a:avLst/>
          </a:prstGeom>
        </p:spPr>
        <p:txBody>
          <a:bodyPr lIns="180000" tIns="54000" rIns="180000" bIns="0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5"/>
          </p:nvPr>
        </p:nvSpPr>
        <p:spPr>
          <a:xfrm>
            <a:off x="3167063" y="1095375"/>
            <a:ext cx="5976937" cy="40481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268288" indent="-268288"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2667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446088" indent="-179388"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6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D634B34E-1DA9-4C9B-B456-2458E37F105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5986524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23502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" name="Таблица 2"/>
          <p:cNvSpPr>
            <a:spLocks noGrp="1"/>
          </p:cNvSpPr>
          <p:nvPr>
            <p:ph type="tbl" sz="quarter" idx="10"/>
          </p:nvPr>
        </p:nvSpPr>
        <p:spPr>
          <a:xfrm>
            <a:off x="0" y="735013"/>
            <a:ext cx="9144000" cy="4408487"/>
          </a:xfrm>
          <a:prstGeom prst="rect">
            <a:avLst/>
          </a:prstGeom>
        </p:spPr>
        <p:txBody>
          <a:bodyPr/>
          <a:lstStyle>
            <a:lvl1pPr marL="88900" indent="0">
              <a:buNone/>
              <a:defRPr sz="1800"/>
            </a:lvl1pPr>
          </a:lstStyle>
          <a:p>
            <a:pPr lvl="0"/>
            <a:endParaRPr lang="ru-RU" noProof="0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84746D16-7387-48E7-BE97-13052B29D14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2116280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pic>
        <p:nvPicPr>
          <p:cNvPr id="5" name="Picture 2" descr="\\172.16.16.2\User Data\DVK\ОСА\КАРТИНКИ\клипарт\Map Of Russia 01.tif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66813"/>
            <a:ext cx="7920037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23502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3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092D037A-0E62-4F97-9925-F4EF8D7FE46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3793239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0" name="Текст 24"/>
          <p:cNvSpPr>
            <a:spLocks noGrp="1"/>
          </p:cNvSpPr>
          <p:nvPr>
            <p:ph type="body" sz="quarter" idx="13"/>
          </p:nvPr>
        </p:nvSpPr>
        <p:spPr>
          <a:xfrm>
            <a:off x="-15611" y="1779662"/>
            <a:ext cx="3003435" cy="1800200"/>
          </a:xfrm>
          <a:prstGeom prst="rect">
            <a:avLst/>
          </a:prstGeom>
          <a:solidFill>
            <a:schemeClr val="accent2"/>
          </a:solidFill>
        </p:spPr>
        <p:txBody>
          <a:bodyPr lIns="180000" tIns="54000" rIns="180000" bIns="0" anchor="ctr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800" b="1">
                <a:solidFill>
                  <a:schemeClr val="bg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bg2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bg2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bg2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21" name="Текст 24"/>
          <p:cNvSpPr>
            <a:spLocks noGrp="1"/>
          </p:cNvSpPr>
          <p:nvPr>
            <p:ph type="body" sz="quarter" idx="14"/>
          </p:nvPr>
        </p:nvSpPr>
        <p:spPr>
          <a:xfrm>
            <a:off x="3167063" y="1779662"/>
            <a:ext cx="5976937" cy="1800200"/>
          </a:xfrm>
          <a:prstGeom prst="rect">
            <a:avLst/>
          </a:prstGeom>
          <a:solidFill>
            <a:schemeClr val="accent5">
              <a:lumMod val="10000"/>
              <a:lumOff val="90000"/>
            </a:schemeClr>
          </a:solidFill>
        </p:spPr>
        <p:txBody>
          <a:bodyPr lIns="180000" tIns="54000" rIns="18000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5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C40F70E4-497B-4935-AF21-BC643A57CDD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6049620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6" name="Текст 24"/>
          <p:cNvSpPr>
            <a:spLocks noGrp="1"/>
          </p:cNvSpPr>
          <p:nvPr>
            <p:ph type="body" sz="quarter" idx="13"/>
          </p:nvPr>
        </p:nvSpPr>
        <p:spPr>
          <a:xfrm>
            <a:off x="251332" y="1743658"/>
            <a:ext cx="2412456" cy="2412456"/>
          </a:xfrm>
          <a:prstGeom prst="ellipse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800" b="1">
                <a:solidFill>
                  <a:schemeClr val="bg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bg2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bg2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bg2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7" name="Текст 24"/>
          <p:cNvSpPr>
            <a:spLocks noGrp="1"/>
          </p:cNvSpPr>
          <p:nvPr>
            <p:ph type="body" sz="quarter" idx="14"/>
          </p:nvPr>
        </p:nvSpPr>
        <p:spPr>
          <a:xfrm>
            <a:off x="3167063" y="2139890"/>
            <a:ext cx="5976937" cy="1656184"/>
          </a:xfrm>
          <a:prstGeom prst="rect">
            <a:avLst/>
          </a:prstGeom>
          <a:solidFill>
            <a:schemeClr val="accent5">
              <a:lumMod val="10000"/>
              <a:lumOff val="90000"/>
            </a:schemeClr>
          </a:solidFill>
        </p:spPr>
        <p:txBody>
          <a:bodyPr lIns="180000" tIns="54000" rIns="18000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5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17432E9C-E58C-4C36-97A4-645A880A56C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7418661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pic>
        <p:nvPicPr>
          <p:cNvPr id="5" name="Picture 2" descr="\\172.16.16.2\User Data\DVK\ОСА\КАРТИНКИ\клипарт\Map Of Russia 01.tif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66813"/>
            <a:ext cx="7920037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13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accent2"/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3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83E97846-B8C2-4EA9-B5F3-ED8B321F8E7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7387138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23502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accent2"/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92" name="Объект 7"/>
          <p:cNvSpPr>
            <a:spLocks noGrp="1"/>
          </p:cNvSpPr>
          <p:nvPr>
            <p:ph sz="quarter" idx="15"/>
          </p:nvPr>
        </p:nvSpPr>
        <p:spPr>
          <a:xfrm>
            <a:off x="0" y="1104862"/>
            <a:ext cx="9144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355600" indent="-2667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6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2744D052-52E3-471D-A21F-1DB243E9EAF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7954060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32"/>
          <p:cNvSpPr/>
          <p:nvPr userDrawn="1"/>
        </p:nvSpPr>
        <p:spPr>
          <a:xfrm>
            <a:off x="3167063" y="898525"/>
            <a:ext cx="5975350" cy="3375025"/>
          </a:xfrm>
          <a:prstGeom prst="rect">
            <a:avLst/>
          </a:prstGeom>
          <a:solidFill>
            <a:schemeClr val="accent6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anchor="ctr"/>
          <a:lstStyle/>
          <a:p>
            <a:pPr marL="435919" indent="-285750" defTabSz="816169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600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Прямоугольник 24"/>
          <p:cNvSpPr>
            <a:spLocks noChangeArrowheads="1"/>
          </p:cNvSpPr>
          <p:nvPr userDrawn="1"/>
        </p:nvSpPr>
        <p:spPr bwMode="auto">
          <a:xfrm>
            <a:off x="3167063" y="0"/>
            <a:ext cx="5976937" cy="735013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9" name="Прямоугольник 25"/>
          <p:cNvSpPr>
            <a:spLocks noChangeArrowheads="1"/>
          </p:cNvSpPr>
          <p:nvPr userDrawn="1"/>
        </p:nvSpPr>
        <p:spPr bwMode="auto">
          <a:xfrm>
            <a:off x="3167063" y="4487863"/>
            <a:ext cx="5978525" cy="676275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10" name="Прямоугольник 33"/>
          <p:cNvSpPr/>
          <p:nvPr userDrawn="1"/>
        </p:nvSpPr>
        <p:spPr>
          <a:xfrm>
            <a:off x="3178175" y="900113"/>
            <a:ext cx="185738" cy="1979612"/>
          </a:xfrm>
          <a:prstGeom prst="rect">
            <a:avLst/>
          </a:prstGeom>
          <a:solidFill>
            <a:srgbClr val="1E3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pSp>
        <p:nvGrpSpPr>
          <p:cNvPr id="11" name="Группа 5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12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13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" name="Текст 2"/>
          <p:cNvSpPr>
            <a:spLocks noGrp="1"/>
          </p:cNvSpPr>
          <p:nvPr>
            <p:ph type="body" sz="quarter" idx="10"/>
          </p:nvPr>
        </p:nvSpPr>
        <p:spPr>
          <a:xfrm>
            <a:off x="142875" y="4551970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6" name="Текст 2"/>
          <p:cNvSpPr>
            <a:spLocks noGrp="1"/>
          </p:cNvSpPr>
          <p:nvPr>
            <p:ph type="body" sz="quarter" idx="11"/>
          </p:nvPr>
        </p:nvSpPr>
        <p:spPr>
          <a:xfrm>
            <a:off x="142875" y="4803998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3527238" y="951570"/>
            <a:ext cx="5329238" cy="152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5076056" y="3183818"/>
            <a:ext cx="3852045" cy="39596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4"/>
          </p:nvPr>
        </p:nvSpPr>
        <p:spPr>
          <a:xfrm>
            <a:off x="5076056" y="3595187"/>
            <a:ext cx="3872774" cy="63188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3288786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6"/>
          <p:cNvSpPr/>
          <p:nvPr userDrawn="1"/>
        </p:nvSpPr>
        <p:spPr>
          <a:xfrm>
            <a:off x="3167063" y="0"/>
            <a:ext cx="5976937" cy="51435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6" tIns="38958" rIns="77916" bIns="38958" anchor="ctr"/>
          <a:lstStyle/>
          <a:p>
            <a:pPr marL="45721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 userDrawn="1"/>
        </p:nvSpPr>
        <p:spPr>
          <a:xfrm>
            <a:off x="3132138" y="1779588"/>
            <a:ext cx="5989637" cy="1219200"/>
          </a:xfrm>
          <a:prstGeom prst="rect">
            <a:avLst/>
          </a:prstGeom>
        </p:spPr>
        <p:txBody>
          <a:bodyPr lIns="77916" tIns="38958" rIns="77916" bIns="38958"/>
          <a:lstStyle>
            <a:lvl1pPr algn="ctr" defTabSz="957829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/>
                </a:solidFill>
              </a:rPr>
              <a:t>СПАСИБО ЗА ВНИМАНИЕ!</a:t>
            </a:r>
          </a:p>
        </p:txBody>
      </p:sp>
      <p:grpSp>
        <p:nvGrpSpPr>
          <p:cNvPr id="4" name="Группа 17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5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6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3068526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32"/>
          <p:cNvSpPr/>
          <p:nvPr userDrawn="1"/>
        </p:nvSpPr>
        <p:spPr>
          <a:xfrm>
            <a:off x="3167063" y="898525"/>
            <a:ext cx="5975350" cy="3375025"/>
          </a:xfrm>
          <a:prstGeom prst="rect">
            <a:avLst/>
          </a:prstGeom>
          <a:solidFill>
            <a:schemeClr val="accent6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anchor="ctr"/>
          <a:lstStyle/>
          <a:p>
            <a:pPr marL="435919" indent="-285750" defTabSz="816169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600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Прямоугольник 24"/>
          <p:cNvSpPr>
            <a:spLocks noChangeArrowheads="1"/>
          </p:cNvSpPr>
          <p:nvPr userDrawn="1"/>
        </p:nvSpPr>
        <p:spPr bwMode="auto">
          <a:xfrm>
            <a:off x="3167063" y="0"/>
            <a:ext cx="5976937" cy="735013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9" name="Прямоугольник 25"/>
          <p:cNvSpPr>
            <a:spLocks noChangeArrowheads="1"/>
          </p:cNvSpPr>
          <p:nvPr userDrawn="1"/>
        </p:nvSpPr>
        <p:spPr bwMode="auto">
          <a:xfrm>
            <a:off x="3167063" y="4487863"/>
            <a:ext cx="5978525" cy="676275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10" name="Прямоугольник 33"/>
          <p:cNvSpPr/>
          <p:nvPr userDrawn="1"/>
        </p:nvSpPr>
        <p:spPr>
          <a:xfrm>
            <a:off x="3178175" y="900113"/>
            <a:ext cx="185738" cy="1979612"/>
          </a:xfrm>
          <a:prstGeom prst="rect">
            <a:avLst/>
          </a:prstGeom>
          <a:solidFill>
            <a:srgbClr val="1E3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pSp>
        <p:nvGrpSpPr>
          <p:cNvPr id="11" name="Группа 5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12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13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" name="Текст 2"/>
          <p:cNvSpPr>
            <a:spLocks noGrp="1"/>
          </p:cNvSpPr>
          <p:nvPr>
            <p:ph type="body" sz="quarter" idx="10"/>
          </p:nvPr>
        </p:nvSpPr>
        <p:spPr>
          <a:xfrm>
            <a:off x="142875" y="4551970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6" name="Текст 2"/>
          <p:cNvSpPr>
            <a:spLocks noGrp="1"/>
          </p:cNvSpPr>
          <p:nvPr>
            <p:ph type="body" sz="quarter" idx="11"/>
          </p:nvPr>
        </p:nvSpPr>
        <p:spPr>
          <a:xfrm>
            <a:off x="142875" y="4803998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3527238" y="951570"/>
            <a:ext cx="5329238" cy="152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5076056" y="3183818"/>
            <a:ext cx="3852045" cy="39596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4"/>
          </p:nvPr>
        </p:nvSpPr>
        <p:spPr>
          <a:xfrm>
            <a:off x="5076056" y="3595187"/>
            <a:ext cx="3872774" cy="63188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84909420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Объект 7"/>
          <p:cNvSpPr>
            <a:spLocks noGrp="1"/>
          </p:cNvSpPr>
          <p:nvPr>
            <p:ph sz="quarter" idx="15"/>
          </p:nvPr>
        </p:nvSpPr>
        <p:spPr>
          <a:xfrm>
            <a:off x="0" y="1104862"/>
            <a:ext cx="9144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355600" indent="-2667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Заголовок 22"/>
          <p:cNvSpPr>
            <a:spLocks noGrp="1"/>
          </p:cNvSpPr>
          <p:nvPr>
            <p:ph type="title"/>
          </p:nvPr>
        </p:nvSpPr>
        <p:spPr>
          <a:xfrm>
            <a:off x="1007603" y="87474"/>
            <a:ext cx="5789803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6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1FA19F71-8C17-4AEB-A480-404B85D502F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1988089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6"/>
          <p:cNvSpPr/>
          <p:nvPr userDrawn="1"/>
        </p:nvSpPr>
        <p:spPr>
          <a:xfrm>
            <a:off x="3167063" y="0"/>
            <a:ext cx="5976937" cy="51435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6" tIns="38958" rIns="77916" bIns="38958" anchor="ctr"/>
          <a:lstStyle/>
          <a:p>
            <a:pPr marL="45721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 userDrawn="1"/>
        </p:nvSpPr>
        <p:spPr>
          <a:xfrm>
            <a:off x="3132138" y="1779588"/>
            <a:ext cx="5989637" cy="1219200"/>
          </a:xfrm>
          <a:prstGeom prst="rect">
            <a:avLst/>
          </a:prstGeom>
        </p:spPr>
        <p:txBody>
          <a:bodyPr lIns="77916" tIns="38958" rIns="77916" bIns="38958"/>
          <a:lstStyle>
            <a:lvl1pPr algn="ctr" defTabSz="957829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/>
                </a:solidFill>
              </a:rPr>
              <a:t>СПАСИБО ЗА ВНИМАНИЕ!</a:t>
            </a:r>
          </a:p>
        </p:txBody>
      </p:sp>
      <p:grpSp>
        <p:nvGrpSpPr>
          <p:cNvPr id="4" name="Группа 17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5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6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2900136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4260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Объект 7"/>
          <p:cNvSpPr>
            <a:spLocks noGrp="1"/>
          </p:cNvSpPr>
          <p:nvPr>
            <p:ph sz="quarter" idx="15"/>
          </p:nvPr>
        </p:nvSpPr>
        <p:spPr>
          <a:xfrm>
            <a:off x="0" y="1104862"/>
            <a:ext cx="9144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355600" indent="-2667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6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F2F68AA8-4ED7-4A72-A338-AE39C6B7D6D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6091321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23502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Текст 24"/>
          <p:cNvSpPr>
            <a:spLocks noGrp="1"/>
          </p:cNvSpPr>
          <p:nvPr>
            <p:ph type="body" sz="quarter" idx="13"/>
          </p:nvPr>
        </p:nvSpPr>
        <p:spPr>
          <a:xfrm>
            <a:off x="899592" y="1095586"/>
            <a:ext cx="8242821" cy="4047914"/>
          </a:xfrm>
          <a:prstGeom prst="rect">
            <a:avLst/>
          </a:prstGeom>
        </p:spPr>
        <p:txBody>
          <a:bodyPr lIns="180000" tIns="54000" rIns="180000" bIns="0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4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055BCC9F-2D66-4D05-9FC4-07F4D8F6A21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2274413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Текст 24"/>
          <p:cNvSpPr>
            <a:spLocks noGrp="1"/>
          </p:cNvSpPr>
          <p:nvPr>
            <p:ph type="body" sz="quarter" idx="13"/>
          </p:nvPr>
        </p:nvSpPr>
        <p:spPr>
          <a:xfrm>
            <a:off x="899593" y="1527647"/>
            <a:ext cx="3672408" cy="756084"/>
          </a:xfrm>
          <a:prstGeom prst="rect">
            <a:avLst/>
          </a:prstGeom>
        </p:spPr>
        <p:txBody>
          <a:bodyPr lIns="180000" tIns="54000" rIns="180000" bIns="0" anchor="ctr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Текст 24"/>
          <p:cNvSpPr>
            <a:spLocks noGrp="1"/>
          </p:cNvSpPr>
          <p:nvPr>
            <p:ph type="body" sz="quarter" idx="14"/>
          </p:nvPr>
        </p:nvSpPr>
        <p:spPr>
          <a:xfrm>
            <a:off x="5454674" y="1527634"/>
            <a:ext cx="3672408" cy="756041"/>
          </a:xfrm>
          <a:prstGeom prst="rect">
            <a:avLst/>
          </a:prstGeom>
        </p:spPr>
        <p:txBody>
          <a:bodyPr lIns="180000" tIns="54000" rIns="180000" bIns="0" anchor="ctr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5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DCCDAC08-5E1A-4A8B-97A8-51851C656E1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1128423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23502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Текст 24"/>
          <p:cNvSpPr>
            <a:spLocks noGrp="1"/>
          </p:cNvSpPr>
          <p:nvPr>
            <p:ph type="body" sz="quarter" idx="13"/>
          </p:nvPr>
        </p:nvSpPr>
        <p:spPr>
          <a:xfrm>
            <a:off x="899593" y="1743658"/>
            <a:ext cx="3672408" cy="756084"/>
          </a:xfrm>
          <a:prstGeom prst="rect">
            <a:avLst/>
          </a:prstGeom>
        </p:spPr>
        <p:txBody>
          <a:bodyPr lIns="180000" tIns="54000" rIns="18000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9" name="Текст 24"/>
          <p:cNvSpPr>
            <a:spLocks noGrp="1"/>
          </p:cNvSpPr>
          <p:nvPr>
            <p:ph type="body" sz="quarter" idx="15"/>
          </p:nvPr>
        </p:nvSpPr>
        <p:spPr>
          <a:xfrm>
            <a:off x="185718" y="1707654"/>
            <a:ext cx="965902" cy="756084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400" b="1">
                <a:solidFill>
                  <a:schemeClr val="accent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Текст 24"/>
          <p:cNvSpPr>
            <a:spLocks noGrp="1"/>
          </p:cNvSpPr>
          <p:nvPr>
            <p:ph type="body" sz="quarter" idx="16"/>
          </p:nvPr>
        </p:nvSpPr>
        <p:spPr>
          <a:xfrm>
            <a:off x="5472100" y="1743658"/>
            <a:ext cx="3672408" cy="756084"/>
          </a:xfrm>
          <a:prstGeom prst="rect">
            <a:avLst/>
          </a:prstGeom>
        </p:spPr>
        <p:txBody>
          <a:bodyPr lIns="180000" tIns="54000" rIns="18000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3" name="Текст 24"/>
          <p:cNvSpPr>
            <a:spLocks noGrp="1"/>
          </p:cNvSpPr>
          <p:nvPr>
            <p:ph type="body" sz="quarter" idx="17"/>
          </p:nvPr>
        </p:nvSpPr>
        <p:spPr>
          <a:xfrm>
            <a:off x="4758225" y="1707654"/>
            <a:ext cx="965902" cy="756084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400" b="1">
                <a:solidFill>
                  <a:schemeClr val="accent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8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837A5EFA-D292-4C39-8704-04B5B86DD91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4548387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23502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2" name="Объект 7"/>
          <p:cNvSpPr>
            <a:spLocks noGrp="1"/>
          </p:cNvSpPr>
          <p:nvPr>
            <p:ph sz="quarter" idx="15"/>
          </p:nvPr>
        </p:nvSpPr>
        <p:spPr>
          <a:xfrm>
            <a:off x="0" y="1104862"/>
            <a:ext cx="4572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355600" indent="-2667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3" name="Объект 7"/>
          <p:cNvSpPr>
            <a:spLocks noGrp="1"/>
          </p:cNvSpPr>
          <p:nvPr>
            <p:ph sz="quarter" idx="16"/>
          </p:nvPr>
        </p:nvSpPr>
        <p:spPr>
          <a:xfrm>
            <a:off x="4569712" y="1095375"/>
            <a:ext cx="4572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355600" indent="-2667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7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C7EDD464-D504-49FE-84D4-968857A02FF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9071999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2" name="Текст 24"/>
          <p:cNvSpPr>
            <a:spLocks noGrp="1"/>
          </p:cNvSpPr>
          <p:nvPr>
            <p:ph type="body" sz="quarter" idx="14"/>
          </p:nvPr>
        </p:nvSpPr>
        <p:spPr>
          <a:xfrm>
            <a:off x="1588" y="1095586"/>
            <a:ext cx="3165475" cy="4047914"/>
          </a:xfrm>
          <a:prstGeom prst="rect">
            <a:avLst/>
          </a:prstGeom>
        </p:spPr>
        <p:txBody>
          <a:bodyPr lIns="180000" tIns="54000" rIns="180000" bIns="0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5"/>
          </p:nvPr>
        </p:nvSpPr>
        <p:spPr>
          <a:xfrm>
            <a:off x="3167063" y="1095375"/>
            <a:ext cx="5976937" cy="40481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268288" indent="-268288"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2667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446088" indent="-179388"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6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0783FE4D-929A-446A-8BCE-853F05B06BA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642215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4260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" name="Таблица 2"/>
          <p:cNvSpPr>
            <a:spLocks noGrp="1"/>
          </p:cNvSpPr>
          <p:nvPr>
            <p:ph type="tbl" sz="quarter" idx="10"/>
          </p:nvPr>
        </p:nvSpPr>
        <p:spPr>
          <a:xfrm>
            <a:off x="0" y="735013"/>
            <a:ext cx="9144000" cy="4408487"/>
          </a:xfrm>
          <a:prstGeom prst="rect">
            <a:avLst/>
          </a:prstGeom>
        </p:spPr>
        <p:txBody>
          <a:bodyPr/>
          <a:lstStyle>
            <a:lvl1pPr marL="88900" indent="0">
              <a:buNone/>
              <a:defRPr sz="1800"/>
            </a:lvl1pPr>
          </a:lstStyle>
          <a:p>
            <a:pPr lvl="0"/>
            <a:endParaRPr lang="ru-RU" noProof="0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2B9DAFF7-4E28-4E1D-B783-51B25C8A394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3872811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pic>
        <p:nvPicPr>
          <p:cNvPr id="5" name="Picture 2" descr="\\172.16.16.2\User Data\DVK\ОСА\КАРТИНКИ\клипарт\Map Of Russia 01.tif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66813"/>
            <a:ext cx="7920037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3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0A754B8D-4441-44A6-8729-587C43FC45B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6346094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4260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0" name="Текст 24"/>
          <p:cNvSpPr>
            <a:spLocks noGrp="1"/>
          </p:cNvSpPr>
          <p:nvPr>
            <p:ph type="body" sz="quarter" idx="13"/>
          </p:nvPr>
        </p:nvSpPr>
        <p:spPr>
          <a:xfrm>
            <a:off x="-15611" y="1779662"/>
            <a:ext cx="3003435" cy="1800200"/>
          </a:xfrm>
          <a:prstGeom prst="rect">
            <a:avLst/>
          </a:prstGeom>
          <a:solidFill>
            <a:schemeClr val="accent2"/>
          </a:solidFill>
        </p:spPr>
        <p:txBody>
          <a:bodyPr lIns="180000" tIns="54000" rIns="180000" bIns="0" anchor="ctr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800" b="1">
                <a:solidFill>
                  <a:schemeClr val="bg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bg2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bg2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bg2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21" name="Текст 24"/>
          <p:cNvSpPr>
            <a:spLocks noGrp="1"/>
          </p:cNvSpPr>
          <p:nvPr>
            <p:ph type="body" sz="quarter" idx="14"/>
          </p:nvPr>
        </p:nvSpPr>
        <p:spPr>
          <a:xfrm>
            <a:off x="3167063" y="1779662"/>
            <a:ext cx="5976937" cy="1800200"/>
          </a:xfrm>
          <a:prstGeom prst="rect">
            <a:avLst/>
          </a:prstGeom>
          <a:solidFill>
            <a:schemeClr val="accent5">
              <a:lumMod val="10000"/>
              <a:lumOff val="90000"/>
            </a:schemeClr>
          </a:solidFill>
        </p:spPr>
        <p:txBody>
          <a:bodyPr lIns="180000" tIns="54000" rIns="18000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5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10C03C34-D446-40D2-99B2-76A6BC0F272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7253948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6" name="Текст 24"/>
          <p:cNvSpPr>
            <a:spLocks noGrp="1"/>
          </p:cNvSpPr>
          <p:nvPr>
            <p:ph type="body" sz="quarter" idx="13"/>
          </p:nvPr>
        </p:nvSpPr>
        <p:spPr>
          <a:xfrm>
            <a:off x="251332" y="1743658"/>
            <a:ext cx="2412456" cy="2412456"/>
          </a:xfrm>
          <a:prstGeom prst="ellipse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800" b="1">
                <a:solidFill>
                  <a:schemeClr val="bg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bg2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bg2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bg2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7" name="Текст 24"/>
          <p:cNvSpPr>
            <a:spLocks noGrp="1"/>
          </p:cNvSpPr>
          <p:nvPr>
            <p:ph type="body" sz="quarter" idx="14"/>
          </p:nvPr>
        </p:nvSpPr>
        <p:spPr>
          <a:xfrm>
            <a:off x="3167063" y="2139890"/>
            <a:ext cx="5976937" cy="1656184"/>
          </a:xfrm>
          <a:prstGeom prst="rect">
            <a:avLst/>
          </a:prstGeom>
          <a:solidFill>
            <a:schemeClr val="accent5">
              <a:lumMod val="10000"/>
              <a:lumOff val="90000"/>
            </a:schemeClr>
          </a:solidFill>
        </p:spPr>
        <p:txBody>
          <a:bodyPr lIns="180000" tIns="54000" rIns="18000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5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FCB9943B-F54C-4F9F-BBCE-687C952EC05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0106950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pic>
        <p:nvPicPr>
          <p:cNvPr id="5" name="Picture 2" descr="\\172.16.16.2\User Data\DVK\ОСА\КАРТИНКИ\клипарт\Map Of Russia 01.tif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66813"/>
            <a:ext cx="7920037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13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accent2"/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3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FCE0A500-5AAD-4D0B-A6AC-832EDAD0C47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4159252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accent2"/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92" name="Объект 7"/>
          <p:cNvSpPr>
            <a:spLocks noGrp="1"/>
          </p:cNvSpPr>
          <p:nvPr>
            <p:ph sz="quarter" idx="15"/>
          </p:nvPr>
        </p:nvSpPr>
        <p:spPr>
          <a:xfrm>
            <a:off x="0" y="1104862"/>
            <a:ext cx="9144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355600" indent="-2667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6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FB8C73E0-A6A3-4B45-80BD-EDF29E4B3BF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5743140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32"/>
          <p:cNvSpPr/>
          <p:nvPr userDrawn="1"/>
        </p:nvSpPr>
        <p:spPr>
          <a:xfrm>
            <a:off x="3167063" y="898525"/>
            <a:ext cx="5975350" cy="3375025"/>
          </a:xfrm>
          <a:prstGeom prst="rect">
            <a:avLst/>
          </a:prstGeom>
          <a:solidFill>
            <a:schemeClr val="accent6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anchor="ctr"/>
          <a:lstStyle/>
          <a:p>
            <a:pPr marL="435919" indent="-285750" defTabSz="816169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600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Прямоугольник 24"/>
          <p:cNvSpPr>
            <a:spLocks noChangeArrowheads="1"/>
          </p:cNvSpPr>
          <p:nvPr userDrawn="1"/>
        </p:nvSpPr>
        <p:spPr bwMode="auto">
          <a:xfrm>
            <a:off x="3167063" y="0"/>
            <a:ext cx="5976937" cy="735013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9" name="Прямоугольник 25"/>
          <p:cNvSpPr>
            <a:spLocks noChangeArrowheads="1"/>
          </p:cNvSpPr>
          <p:nvPr userDrawn="1"/>
        </p:nvSpPr>
        <p:spPr bwMode="auto">
          <a:xfrm>
            <a:off x="3167063" y="4487863"/>
            <a:ext cx="5978525" cy="676275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10" name="Прямоугольник 33"/>
          <p:cNvSpPr/>
          <p:nvPr userDrawn="1"/>
        </p:nvSpPr>
        <p:spPr>
          <a:xfrm>
            <a:off x="3178175" y="900113"/>
            <a:ext cx="185738" cy="1979612"/>
          </a:xfrm>
          <a:prstGeom prst="rect">
            <a:avLst/>
          </a:prstGeom>
          <a:solidFill>
            <a:srgbClr val="1E3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pSp>
        <p:nvGrpSpPr>
          <p:cNvPr id="11" name="Группа 5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12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13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" name="Текст 2"/>
          <p:cNvSpPr>
            <a:spLocks noGrp="1"/>
          </p:cNvSpPr>
          <p:nvPr>
            <p:ph type="body" sz="quarter" idx="10"/>
          </p:nvPr>
        </p:nvSpPr>
        <p:spPr>
          <a:xfrm>
            <a:off x="142875" y="4551970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6" name="Текст 2"/>
          <p:cNvSpPr>
            <a:spLocks noGrp="1"/>
          </p:cNvSpPr>
          <p:nvPr>
            <p:ph type="body" sz="quarter" idx="11"/>
          </p:nvPr>
        </p:nvSpPr>
        <p:spPr>
          <a:xfrm>
            <a:off x="142875" y="4803998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3527238" y="951570"/>
            <a:ext cx="5329238" cy="152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5076056" y="3183818"/>
            <a:ext cx="3852045" cy="39596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4"/>
          </p:nvPr>
        </p:nvSpPr>
        <p:spPr>
          <a:xfrm>
            <a:off x="5076056" y="3595187"/>
            <a:ext cx="3872774" cy="63188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35990778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6"/>
          <p:cNvSpPr/>
          <p:nvPr userDrawn="1"/>
        </p:nvSpPr>
        <p:spPr>
          <a:xfrm>
            <a:off x="3167063" y="0"/>
            <a:ext cx="5976937" cy="51435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6" tIns="38958" rIns="77916" bIns="38958" anchor="ctr"/>
          <a:lstStyle/>
          <a:p>
            <a:pPr marL="45721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 userDrawn="1"/>
        </p:nvSpPr>
        <p:spPr>
          <a:xfrm>
            <a:off x="3132138" y="1779588"/>
            <a:ext cx="5989637" cy="1219200"/>
          </a:xfrm>
          <a:prstGeom prst="rect">
            <a:avLst/>
          </a:prstGeom>
        </p:spPr>
        <p:txBody>
          <a:bodyPr lIns="77916" tIns="38958" rIns="77916" bIns="38958"/>
          <a:lstStyle>
            <a:lvl1pPr algn="ctr" defTabSz="957829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/>
                </a:solidFill>
              </a:rPr>
              <a:t>СПАСИБО ЗА ВНИМАНИЕ!</a:t>
            </a:r>
          </a:p>
        </p:txBody>
      </p:sp>
      <p:grpSp>
        <p:nvGrpSpPr>
          <p:cNvPr id="4" name="Группа 17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5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6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6484915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32"/>
          <p:cNvSpPr/>
          <p:nvPr userDrawn="1"/>
        </p:nvSpPr>
        <p:spPr>
          <a:xfrm>
            <a:off x="3167063" y="898525"/>
            <a:ext cx="5975350" cy="3375025"/>
          </a:xfrm>
          <a:prstGeom prst="rect">
            <a:avLst/>
          </a:prstGeom>
          <a:solidFill>
            <a:schemeClr val="accent6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anchor="ctr"/>
          <a:lstStyle/>
          <a:p>
            <a:pPr marL="435919" indent="-285750" defTabSz="816169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600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Прямоугольник 24"/>
          <p:cNvSpPr>
            <a:spLocks noChangeArrowheads="1"/>
          </p:cNvSpPr>
          <p:nvPr userDrawn="1"/>
        </p:nvSpPr>
        <p:spPr bwMode="auto">
          <a:xfrm>
            <a:off x="3167063" y="0"/>
            <a:ext cx="5976937" cy="735013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9" name="Прямоугольник 25"/>
          <p:cNvSpPr>
            <a:spLocks noChangeArrowheads="1"/>
          </p:cNvSpPr>
          <p:nvPr userDrawn="1"/>
        </p:nvSpPr>
        <p:spPr bwMode="auto">
          <a:xfrm>
            <a:off x="3167063" y="4487863"/>
            <a:ext cx="5978525" cy="676275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10" name="Прямоугольник 33"/>
          <p:cNvSpPr/>
          <p:nvPr userDrawn="1"/>
        </p:nvSpPr>
        <p:spPr>
          <a:xfrm>
            <a:off x="3178175" y="900113"/>
            <a:ext cx="185738" cy="1979612"/>
          </a:xfrm>
          <a:prstGeom prst="rect">
            <a:avLst/>
          </a:prstGeom>
          <a:solidFill>
            <a:srgbClr val="1E3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pSp>
        <p:nvGrpSpPr>
          <p:cNvPr id="11" name="Группа 5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12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13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" name="Текст 2"/>
          <p:cNvSpPr>
            <a:spLocks noGrp="1"/>
          </p:cNvSpPr>
          <p:nvPr>
            <p:ph type="body" sz="quarter" idx="10"/>
          </p:nvPr>
        </p:nvSpPr>
        <p:spPr>
          <a:xfrm>
            <a:off x="142875" y="4551970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6" name="Текст 2"/>
          <p:cNvSpPr>
            <a:spLocks noGrp="1"/>
          </p:cNvSpPr>
          <p:nvPr>
            <p:ph type="body" sz="quarter" idx="11"/>
          </p:nvPr>
        </p:nvSpPr>
        <p:spPr>
          <a:xfrm>
            <a:off x="142875" y="4803998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3527238" y="951570"/>
            <a:ext cx="5329238" cy="152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5076056" y="3183818"/>
            <a:ext cx="3852045" cy="39596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4"/>
          </p:nvPr>
        </p:nvSpPr>
        <p:spPr>
          <a:xfrm>
            <a:off x="5076056" y="3595187"/>
            <a:ext cx="3872774" cy="63188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52109321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Объект 7"/>
          <p:cNvSpPr>
            <a:spLocks noGrp="1"/>
          </p:cNvSpPr>
          <p:nvPr>
            <p:ph sz="quarter" idx="15"/>
          </p:nvPr>
        </p:nvSpPr>
        <p:spPr>
          <a:xfrm>
            <a:off x="0" y="1104862"/>
            <a:ext cx="9144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355600" indent="-2667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Заголовок 22"/>
          <p:cNvSpPr>
            <a:spLocks noGrp="1"/>
          </p:cNvSpPr>
          <p:nvPr>
            <p:ph type="title"/>
          </p:nvPr>
        </p:nvSpPr>
        <p:spPr>
          <a:xfrm>
            <a:off x="1007603" y="87474"/>
            <a:ext cx="5789803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6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6D3CAC64-9B96-4D87-9333-1F6CCB37113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0362884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6"/>
          <p:cNvSpPr/>
          <p:nvPr userDrawn="1"/>
        </p:nvSpPr>
        <p:spPr>
          <a:xfrm>
            <a:off x="3167063" y="0"/>
            <a:ext cx="5976937" cy="51435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6" tIns="38958" rIns="77916" bIns="38958" anchor="ctr"/>
          <a:lstStyle/>
          <a:p>
            <a:pPr marL="45721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 userDrawn="1"/>
        </p:nvSpPr>
        <p:spPr>
          <a:xfrm>
            <a:off x="3132138" y="1779588"/>
            <a:ext cx="5989637" cy="1219200"/>
          </a:xfrm>
          <a:prstGeom prst="rect">
            <a:avLst/>
          </a:prstGeom>
        </p:spPr>
        <p:txBody>
          <a:bodyPr lIns="77916" tIns="38958" rIns="77916" bIns="38958"/>
          <a:lstStyle>
            <a:lvl1pPr algn="ctr" defTabSz="957829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/>
                </a:solidFill>
              </a:rPr>
              <a:t>СПАСИБО ЗА ВНИМАНИЕ!</a:t>
            </a:r>
          </a:p>
        </p:txBody>
      </p:sp>
      <p:grpSp>
        <p:nvGrpSpPr>
          <p:cNvPr id="4" name="Группа 17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5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6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5235576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23502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Объект 7"/>
          <p:cNvSpPr>
            <a:spLocks noGrp="1"/>
          </p:cNvSpPr>
          <p:nvPr>
            <p:ph sz="quarter" idx="15"/>
          </p:nvPr>
        </p:nvSpPr>
        <p:spPr>
          <a:xfrm>
            <a:off x="0" y="1104862"/>
            <a:ext cx="9144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355600" indent="-2667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6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F051D00C-745A-4349-9926-26CCFF3EA76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1189125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Текст 24"/>
          <p:cNvSpPr>
            <a:spLocks noGrp="1"/>
          </p:cNvSpPr>
          <p:nvPr>
            <p:ph type="body" sz="quarter" idx="13"/>
          </p:nvPr>
        </p:nvSpPr>
        <p:spPr>
          <a:xfrm>
            <a:off x="899592" y="1095586"/>
            <a:ext cx="8242821" cy="4047914"/>
          </a:xfrm>
          <a:prstGeom prst="rect">
            <a:avLst/>
          </a:prstGeom>
        </p:spPr>
        <p:txBody>
          <a:bodyPr lIns="180000" tIns="54000" rIns="180000" bIns="0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4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35A12A57-F41A-422A-B6C1-6C9FB0857AE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0804892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Текст 24"/>
          <p:cNvSpPr>
            <a:spLocks noGrp="1"/>
          </p:cNvSpPr>
          <p:nvPr>
            <p:ph type="body" sz="quarter" idx="13"/>
          </p:nvPr>
        </p:nvSpPr>
        <p:spPr>
          <a:xfrm>
            <a:off x="899593" y="1527647"/>
            <a:ext cx="3672408" cy="756084"/>
          </a:xfrm>
          <a:prstGeom prst="rect">
            <a:avLst/>
          </a:prstGeom>
        </p:spPr>
        <p:txBody>
          <a:bodyPr lIns="180000" tIns="54000" rIns="180000" bIns="0" anchor="ctr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Текст 24"/>
          <p:cNvSpPr>
            <a:spLocks noGrp="1"/>
          </p:cNvSpPr>
          <p:nvPr>
            <p:ph type="body" sz="quarter" idx="14"/>
          </p:nvPr>
        </p:nvSpPr>
        <p:spPr>
          <a:xfrm>
            <a:off x="5454674" y="1527634"/>
            <a:ext cx="3672408" cy="756041"/>
          </a:xfrm>
          <a:prstGeom prst="rect">
            <a:avLst/>
          </a:prstGeom>
        </p:spPr>
        <p:txBody>
          <a:bodyPr lIns="180000" tIns="54000" rIns="180000" bIns="0" anchor="ctr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5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C538FB4C-0BDD-4B64-A758-4852BBA354F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4536076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Текст 24"/>
          <p:cNvSpPr>
            <a:spLocks noGrp="1"/>
          </p:cNvSpPr>
          <p:nvPr>
            <p:ph type="body" sz="quarter" idx="13"/>
          </p:nvPr>
        </p:nvSpPr>
        <p:spPr>
          <a:xfrm>
            <a:off x="899593" y="1743658"/>
            <a:ext cx="3672408" cy="756084"/>
          </a:xfrm>
          <a:prstGeom prst="rect">
            <a:avLst/>
          </a:prstGeom>
        </p:spPr>
        <p:txBody>
          <a:bodyPr lIns="180000" tIns="54000" rIns="18000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9" name="Текст 24"/>
          <p:cNvSpPr>
            <a:spLocks noGrp="1"/>
          </p:cNvSpPr>
          <p:nvPr>
            <p:ph type="body" sz="quarter" idx="15"/>
          </p:nvPr>
        </p:nvSpPr>
        <p:spPr>
          <a:xfrm>
            <a:off x="185718" y="1707654"/>
            <a:ext cx="965902" cy="756084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400" b="1">
                <a:solidFill>
                  <a:schemeClr val="accent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Текст 24"/>
          <p:cNvSpPr>
            <a:spLocks noGrp="1"/>
          </p:cNvSpPr>
          <p:nvPr>
            <p:ph type="body" sz="quarter" idx="16"/>
          </p:nvPr>
        </p:nvSpPr>
        <p:spPr>
          <a:xfrm>
            <a:off x="5472100" y="1743658"/>
            <a:ext cx="3672408" cy="756084"/>
          </a:xfrm>
          <a:prstGeom prst="rect">
            <a:avLst/>
          </a:prstGeom>
        </p:spPr>
        <p:txBody>
          <a:bodyPr lIns="180000" tIns="54000" rIns="18000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3" name="Текст 24"/>
          <p:cNvSpPr>
            <a:spLocks noGrp="1"/>
          </p:cNvSpPr>
          <p:nvPr>
            <p:ph type="body" sz="quarter" idx="17"/>
          </p:nvPr>
        </p:nvSpPr>
        <p:spPr>
          <a:xfrm>
            <a:off x="4758225" y="1707654"/>
            <a:ext cx="965902" cy="756084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400" b="1">
                <a:solidFill>
                  <a:schemeClr val="accent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8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3343BA1B-338C-440A-82C6-28A94711B88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3554891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2" name="Объект 7"/>
          <p:cNvSpPr>
            <a:spLocks noGrp="1"/>
          </p:cNvSpPr>
          <p:nvPr>
            <p:ph sz="quarter" idx="15"/>
          </p:nvPr>
        </p:nvSpPr>
        <p:spPr>
          <a:xfrm>
            <a:off x="0" y="1104862"/>
            <a:ext cx="4572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355600" indent="-2667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3" name="Объект 7"/>
          <p:cNvSpPr>
            <a:spLocks noGrp="1"/>
          </p:cNvSpPr>
          <p:nvPr>
            <p:ph sz="quarter" idx="16"/>
          </p:nvPr>
        </p:nvSpPr>
        <p:spPr>
          <a:xfrm>
            <a:off x="4569712" y="1095375"/>
            <a:ext cx="4572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355600" indent="-2667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7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36CA90A9-BC86-423F-ADC2-A99F8971BE9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1125210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2" name="Текст 24"/>
          <p:cNvSpPr>
            <a:spLocks noGrp="1"/>
          </p:cNvSpPr>
          <p:nvPr>
            <p:ph type="body" sz="quarter" idx="14"/>
          </p:nvPr>
        </p:nvSpPr>
        <p:spPr>
          <a:xfrm>
            <a:off x="1588" y="1095586"/>
            <a:ext cx="3165475" cy="4047914"/>
          </a:xfrm>
          <a:prstGeom prst="rect">
            <a:avLst/>
          </a:prstGeom>
        </p:spPr>
        <p:txBody>
          <a:bodyPr lIns="180000" tIns="54000" rIns="180000" bIns="0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5"/>
          </p:nvPr>
        </p:nvSpPr>
        <p:spPr>
          <a:xfrm>
            <a:off x="3167063" y="1095375"/>
            <a:ext cx="5976937" cy="40481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268288" indent="-268288"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2667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446088" indent="-179388"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6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633D9B99-3507-4697-88AE-B65A18002E0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5007023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" name="Таблица 2"/>
          <p:cNvSpPr>
            <a:spLocks noGrp="1"/>
          </p:cNvSpPr>
          <p:nvPr>
            <p:ph type="tbl" sz="quarter" idx="10"/>
          </p:nvPr>
        </p:nvSpPr>
        <p:spPr>
          <a:xfrm>
            <a:off x="0" y="735013"/>
            <a:ext cx="9144000" cy="4408487"/>
          </a:xfrm>
          <a:prstGeom prst="rect">
            <a:avLst/>
          </a:prstGeom>
        </p:spPr>
        <p:txBody>
          <a:bodyPr/>
          <a:lstStyle>
            <a:lvl1pPr marL="88900" indent="0">
              <a:buNone/>
              <a:defRPr sz="1800"/>
            </a:lvl1pPr>
          </a:lstStyle>
          <a:p>
            <a:pPr lvl="0"/>
            <a:endParaRPr lang="ru-RU" noProof="0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F3B6A34E-18DE-490E-B67E-9682C8C5BFD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9268139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pic>
        <p:nvPicPr>
          <p:cNvPr id="5" name="Picture 2" descr="\\172.16.16.2\User Data\DVK\ОСА\КАРТИНКИ\клипарт\Map Of Russia 01.tif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66813"/>
            <a:ext cx="7920037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3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471E6634-8692-45CC-966F-A357CC20486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7506088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1274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0" name="Текст 24"/>
          <p:cNvSpPr>
            <a:spLocks noGrp="1"/>
          </p:cNvSpPr>
          <p:nvPr>
            <p:ph type="body" sz="quarter" idx="13"/>
          </p:nvPr>
        </p:nvSpPr>
        <p:spPr>
          <a:xfrm>
            <a:off x="-15611" y="1779662"/>
            <a:ext cx="3003435" cy="1800200"/>
          </a:xfrm>
          <a:prstGeom prst="rect">
            <a:avLst/>
          </a:prstGeom>
          <a:solidFill>
            <a:schemeClr val="accent2"/>
          </a:solidFill>
        </p:spPr>
        <p:txBody>
          <a:bodyPr lIns="180000" tIns="54000" rIns="180000" bIns="0" anchor="ctr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800" b="1">
                <a:solidFill>
                  <a:schemeClr val="bg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bg2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bg2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bg2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21" name="Текст 24"/>
          <p:cNvSpPr>
            <a:spLocks noGrp="1"/>
          </p:cNvSpPr>
          <p:nvPr>
            <p:ph type="body" sz="quarter" idx="14"/>
          </p:nvPr>
        </p:nvSpPr>
        <p:spPr>
          <a:xfrm>
            <a:off x="3167063" y="1779662"/>
            <a:ext cx="5976937" cy="1800200"/>
          </a:xfrm>
          <a:prstGeom prst="rect">
            <a:avLst/>
          </a:prstGeom>
          <a:solidFill>
            <a:schemeClr val="accent5">
              <a:lumMod val="10000"/>
              <a:lumOff val="90000"/>
            </a:schemeClr>
          </a:solidFill>
        </p:spPr>
        <p:txBody>
          <a:bodyPr lIns="180000" tIns="54000" rIns="18000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5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CD3BAF12-00BE-45C4-BA0C-596ED4B8F72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6924968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6" name="Текст 24"/>
          <p:cNvSpPr>
            <a:spLocks noGrp="1"/>
          </p:cNvSpPr>
          <p:nvPr>
            <p:ph type="body" sz="quarter" idx="13"/>
          </p:nvPr>
        </p:nvSpPr>
        <p:spPr>
          <a:xfrm>
            <a:off x="251332" y="1743658"/>
            <a:ext cx="2412456" cy="2412456"/>
          </a:xfrm>
          <a:prstGeom prst="ellipse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800" b="1">
                <a:solidFill>
                  <a:schemeClr val="bg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bg2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bg2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bg2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7" name="Текст 24"/>
          <p:cNvSpPr>
            <a:spLocks noGrp="1"/>
          </p:cNvSpPr>
          <p:nvPr>
            <p:ph type="body" sz="quarter" idx="14"/>
          </p:nvPr>
        </p:nvSpPr>
        <p:spPr>
          <a:xfrm>
            <a:off x="3167063" y="2139890"/>
            <a:ext cx="5976937" cy="1656184"/>
          </a:xfrm>
          <a:prstGeom prst="rect">
            <a:avLst/>
          </a:prstGeom>
          <a:solidFill>
            <a:schemeClr val="accent5">
              <a:lumMod val="10000"/>
              <a:lumOff val="90000"/>
            </a:schemeClr>
          </a:solidFill>
        </p:spPr>
        <p:txBody>
          <a:bodyPr lIns="180000" tIns="54000" rIns="18000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5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4303B491-1341-43BD-936F-615F8D7E6B0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8868265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pic>
        <p:nvPicPr>
          <p:cNvPr id="5" name="Picture 2" descr="\\172.16.16.2\User Data\DVK\ОСА\КАРТИНКИ\клипарт\Map Of Russia 01.tif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66813"/>
            <a:ext cx="7920037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13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accent2"/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3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5C58F51F-AE2B-41C7-8C3F-9B0E58DB7CB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3027775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accent2"/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92" name="Объект 7"/>
          <p:cNvSpPr>
            <a:spLocks noGrp="1"/>
          </p:cNvSpPr>
          <p:nvPr>
            <p:ph sz="quarter" idx="15"/>
          </p:nvPr>
        </p:nvSpPr>
        <p:spPr>
          <a:xfrm>
            <a:off x="0" y="1104862"/>
            <a:ext cx="9144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355600" indent="-2667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6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1161A3AB-0C5B-458E-8E87-1FBA0AEFAB5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4965322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32"/>
          <p:cNvSpPr/>
          <p:nvPr userDrawn="1"/>
        </p:nvSpPr>
        <p:spPr>
          <a:xfrm>
            <a:off x="3167063" y="898525"/>
            <a:ext cx="5975350" cy="3375025"/>
          </a:xfrm>
          <a:prstGeom prst="rect">
            <a:avLst/>
          </a:prstGeom>
          <a:solidFill>
            <a:schemeClr val="accent6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anchor="ctr"/>
          <a:lstStyle/>
          <a:p>
            <a:pPr marL="435919" indent="-285750" defTabSz="816169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600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Прямоугольник 24"/>
          <p:cNvSpPr>
            <a:spLocks noChangeArrowheads="1"/>
          </p:cNvSpPr>
          <p:nvPr userDrawn="1"/>
        </p:nvSpPr>
        <p:spPr bwMode="auto">
          <a:xfrm>
            <a:off x="3167063" y="0"/>
            <a:ext cx="5976937" cy="735013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9" name="Прямоугольник 25"/>
          <p:cNvSpPr>
            <a:spLocks noChangeArrowheads="1"/>
          </p:cNvSpPr>
          <p:nvPr userDrawn="1"/>
        </p:nvSpPr>
        <p:spPr bwMode="auto">
          <a:xfrm>
            <a:off x="3167063" y="4487863"/>
            <a:ext cx="5978525" cy="676275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10" name="Прямоугольник 33"/>
          <p:cNvSpPr/>
          <p:nvPr userDrawn="1"/>
        </p:nvSpPr>
        <p:spPr>
          <a:xfrm>
            <a:off x="3178175" y="900113"/>
            <a:ext cx="185738" cy="1979612"/>
          </a:xfrm>
          <a:prstGeom prst="rect">
            <a:avLst/>
          </a:prstGeom>
          <a:solidFill>
            <a:srgbClr val="1E3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pSp>
        <p:nvGrpSpPr>
          <p:cNvPr id="11" name="Группа 5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12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13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" name="Текст 2"/>
          <p:cNvSpPr>
            <a:spLocks noGrp="1"/>
          </p:cNvSpPr>
          <p:nvPr>
            <p:ph type="body" sz="quarter" idx="10"/>
          </p:nvPr>
        </p:nvSpPr>
        <p:spPr>
          <a:xfrm>
            <a:off x="142875" y="4551970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6" name="Текст 2"/>
          <p:cNvSpPr>
            <a:spLocks noGrp="1"/>
          </p:cNvSpPr>
          <p:nvPr>
            <p:ph type="body" sz="quarter" idx="11"/>
          </p:nvPr>
        </p:nvSpPr>
        <p:spPr>
          <a:xfrm>
            <a:off x="142875" y="4803998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3527238" y="951570"/>
            <a:ext cx="5329238" cy="152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5076056" y="3183818"/>
            <a:ext cx="3852045" cy="39596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4"/>
          </p:nvPr>
        </p:nvSpPr>
        <p:spPr>
          <a:xfrm>
            <a:off x="5076056" y="3595187"/>
            <a:ext cx="3872774" cy="63188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10454001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Объект 7"/>
          <p:cNvSpPr>
            <a:spLocks noGrp="1"/>
          </p:cNvSpPr>
          <p:nvPr>
            <p:ph sz="quarter" idx="15"/>
          </p:nvPr>
        </p:nvSpPr>
        <p:spPr>
          <a:xfrm>
            <a:off x="0" y="1104862"/>
            <a:ext cx="9144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355600" indent="-2667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Заголовок 22"/>
          <p:cNvSpPr>
            <a:spLocks noGrp="1"/>
          </p:cNvSpPr>
          <p:nvPr>
            <p:ph type="title"/>
          </p:nvPr>
        </p:nvSpPr>
        <p:spPr>
          <a:xfrm>
            <a:off x="1007603" y="87474"/>
            <a:ext cx="5789803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6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714A313E-A7F9-4180-84F0-86BFD682682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1651888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6"/>
          <p:cNvSpPr/>
          <p:nvPr userDrawn="1"/>
        </p:nvSpPr>
        <p:spPr>
          <a:xfrm>
            <a:off x="3167063" y="0"/>
            <a:ext cx="5976937" cy="51435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6" tIns="38958" rIns="77916" bIns="38958" anchor="ctr"/>
          <a:lstStyle/>
          <a:p>
            <a:pPr marL="45721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 userDrawn="1"/>
        </p:nvSpPr>
        <p:spPr>
          <a:xfrm>
            <a:off x="3132138" y="1779588"/>
            <a:ext cx="5989637" cy="1219200"/>
          </a:xfrm>
          <a:prstGeom prst="rect">
            <a:avLst/>
          </a:prstGeom>
        </p:spPr>
        <p:txBody>
          <a:bodyPr lIns="77916" tIns="38958" rIns="77916" bIns="38958"/>
          <a:lstStyle>
            <a:lvl1pPr algn="ctr" defTabSz="957829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/>
                </a:solidFill>
              </a:rPr>
              <a:t>СПАСИБО ЗА ВНИМАНИЕ!</a:t>
            </a:r>
          </a:p>
        </p:txBody>
      </p:sp>
      <p:grpSp>
        <p:nvGrpSpPr>
          <p:cNvPr id="4" name="Группа 17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5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6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8871702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Объект 7"/>
          <p:cNvSpPr>
            <a:spLocks noGrp="1"/>
          </p:cNvSpPr>
          <p:nvPr>
            <p:ph sz="quarter" idx="15"/>
          </p:nvPr>
        </p:nvSpPr>
        <p:spPr>
          <a:xfrm>
            <a:off x="0" y="1104862"/>
            <a:ext cx="9144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355600" indent="-2667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6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9E06A039-3EEE-4313-9032-6EFA014DEF3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535075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Текст 24"/>
          <p:cNvSpPr>
            <a:spLocks noGrp="1"/>
          </p:cNvSpPr>
          <p:nvPr>
            <p:ph type="body" sz="quarter" idx="13"/>
          </p:nvPr>
        </p:nvSpPr>
        <p:spPr>
          <a:xfrm>
            <a:off x="899592" y="1095586"/>
            <a:ext cx="8242821" cy="4047914"/>
          </a:xfrm>
          <a:prstGeom prst="rect">
            <a:avLst/>
          </a:prstGeom>
        </p:spPr>
        <p:txBody>
          <a:bodyPr lIns="180000" tIns="54000" rIns="180000" bIns="0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4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8B17EDBD-4D95-47CA-A944-A6E685716EC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2791851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23502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Текст 24"/>
          <p:cNvSpPr>
            <a:spLocks noGrp="1"/>
          </p:cNvSpPr>
          <p:nvPr>
            <p:ph type="body" sz="quarter" idx="13"/>
          </p:nvPr>
        </p:nvSpPr>
        <p:spPr>
          <a:xfrm>
            <a:off x="899593" y="1527647"/>
            <a:ext cx="3672408" cy="756084"/>
          </a:xfrm>
          <a:prstGeom prst="rect">
            <a:avLst/>
          </a:prstGeom>
        </p:spPr>
        <p:txBody>
          <a:bodyPr lIns="180000" tIns="54000" rIns="180000" bIns="0" anchor="ctr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Текст 24"/>
          <p:cNvSpPr>
            <a:spLocks noGrp="1"/>
          </p:cNvSpPr>
          <p:nvPr>
            <p:ph type="body" sz="quarter" idx="14"/>
          </p:nvPr>
        </p:nvSpPr>
        <p:spPr>
          <a:xfrm>
            <a:off x="5454674" y="1527634"/>
            <a:ext cx="3672408" cy="756041"/>
          </a:xfrm>
          <a:prstGeom prst="rect">
            <a:avLst/>
          </a:prstGeom>
        </p:spPr>
        <p:txBody>
          <a:bodyPr lIns="180000" tIns="54000" rIns="180000" bIns="0" anchor="ctr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5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AC27D643-A1DE-4D84-A0B9-E2E7958F236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8627340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Текст 24"/>
          <p:cNvSpPr>
            <a:spLocks noGrp="1"/>
          </p:cNvSpPr>
          <p:nvPr>
            <p:ph type="body" sz="quarter" idx="13"/>
          </p:nvPr>
        </p:nvSpPr>
        <p:spPr>
          <a:xfrm>
            <a:off x="899593" y="1743658"/>
            <a:ext cx="3672408" cy="756084"/>
          </a:xfrm>
          <a:prstGeom prst="rect">
            <a:avLst/>
          </a:prstGeom>
        </p:spPr>
        <p:txBody>
          <a:bodyPr lIns="180000" tIns="54000" rIns="18000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9" name="Текст 24"/>
          <p:cNvSpPr>
            <a:spLocks noGrp="1"/>
          </p:cNvSpPr>
          <p:nvPr>
            <p:ph type="body" sz="quarter" idx="15"/>
          </p:nvPr>
        </p:nvSpPr>
        <p:spPr>
          <a:xfrm>
            <a:off x="185718" y="1707654"/>
            <a:ext cx="965902" cy="756084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400" b="1">
                <a:solidFill>
                  <a:schemeClr val="accent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Текст 24"/>
          <p:cNvSpPr>
            <a:spLocks noGrp="1"/>
          </p:cNvSpPr>
          <p:nvPr>
            <p:ph type="body" sz="quarter" idx="16"/>
          </p:nvPr>
        </p:nvSpPr>
        <p:spPr>
          <a:xfrm>
            <a:off x="5472100" y="1743658"/>
            <a:ext cx="3672408" cy="756084"/>
          </a:xfrm>
          <a:prstGeom prst="rect">
            <a:avLst/>
          </a:prstGeom>
        </p:spPr>
        <p:txBody>
          <a:bodyPr lIns="180000" tIns="54000" rIns="18000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3" name="Текст 24"/>
          <p:cNvSpPr>
            <a:spLocks noGrp="1"/>
          </p:cNvSpPr>
          <p:nvPr>
            <p:ph type="body" sz="quarter" idx="17"/>
          </p:nvPr>
        </p:nvSpPr>
        <p:spPr>
          <a:xfrm>
            <a:off x="4758225" y="1707654"/>
            <a:ext cx="965902" cy="756084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400" b="1">
                <a:solidFill>
                  <a:schemeClr val="accent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8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0F85C1B9-D4C2-4B50-8C13-43A1714240B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754606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2" name="Объект 7"/>
          <p:cNvSpPr>
            <a:spLocks noGrp="1"/>
          </p:cNvSpPr>
          <p:nvPr>
            <p:ph sz="quarter" idx="15"/>
          </p:nvPr>
        </p:nvSpPr>
        <p:spPr>
          <a:xfrm>
            <a:off x="0" y="1104862"/>
            <a:ext cx="4572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355600" indent="-2667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3" name="Объект 7"/>
          <p:cNvSpPr>
            <a:spLocks noGrp="1"/>
          </p:cNvSpPr>
          <p:nvPr>
            <p:ph sz="quarter" idx="16"/>
          </p:nvPr>
        </p:nvSpPr>
        <p:spPr>
          <a:xfrm>
            <a:off x="4569712" y="1095375"/>
            <a:ext cx="4572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355600" indent="-2667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7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389086E9-8F45-4483-AA0A-2374A1F573B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2215911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2" name="Текст 24"/>
          <p:cNvSpPr>
            <a:spLocks noGrp="1"/>
          </p:cNvSpPr>
          <p:nvPr>
            <p:ph type="body" sz="quarter" idx="14"/>
          </p:nvPr>
        </p:nvSpPr>
        <p:spPr>
          <a:xfrm>
            <a:off x="1588" y="1095586"/>
            <a:ext cx="3165475" cy="4047914"/>
          </a:xfrm>
          <a:prstGeom prst="rect">
            <a:avLst/>
          </a:prstGeom>
        </p:spPr>
        <p:txBody>
          <a:bodyPr lIns="180000" tIns="54000" rIns="180000" bIns="0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5"/>
          </p:nvPr>
        </p:nvSpPr>
        <p:spPr>
          <a:xfrm>
            <a:off x="3167063" y="1095375"/>
            <a:ext cx="5976937" cy="40481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268288" indent="-268288"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2667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446088" indent="-179388"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6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CC0C1933-4991-4DB3-AF65-5E8C43A37FC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2701492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" name="Таблица 2"/>
          <p:cNvSpPr>
            <a:spLocks noGrp="1"/>
          </p:cNvSpPr>
          <p:nvPr>
            <p:ph type="tbl" sz="quarter" idx="10"/>
          </p:nvPr>
        </p:nvSpPr>
        <p:spPr>
          <a:xfrm>
            <a:off x="0" y="735013"/>
            <a:ext cx="9144000" cy="4408487"/>
          </a:xfrm>
          <a:prstGeom prst="rect">
            <a:avLst/>
          </a:prstGeom>
        </p:spPr>
        <p:txBody>
          <a:bodyPr/>
          <a:lstStyle>
            <a:lvl1pPr marL="88900" indent="0">
              <a:buNone/>
              <a:defRPr sz="1800"/>
            </a:lvl1pPr>
          </a:lstStyle>
          <a:p>
            <a:pPr lvl="0"/>
            <a:endParaRPr lang="ru-RU" noProof="0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99CD6AB1-6599-4C1F-8E27-470D0837381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0816849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pic>
        <p:nvPicPr>
          <p:cNvPr id="5" name="Picture 2" descr="\\172.16.16.2\User Data\DVK\ОСА\КАРТИНКИ\клипарт\Map Of Russia 01.tif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66813"/>
            <a:ext cx="7920037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3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CDC287B1-CE0E-4BAC-84E6-D0204DCB30E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6331981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0" name="Текст 24"/>
          <p:cNvSpPr>
            <a:spLocks noGrp="1"/>
          </p:cNvSpPr>
          <p:nvPr>
            <p:ph type="body" sz="quarter" idx="13"/>
          </p:nvPr>
        </p:nvSpPr>
        <p:spPr>
          <a:xfrm>
            <a:off x="-15611" y="1779662"/>
            <a:ext cx="3003435" cy="1800200"/>
          </a:xfrm>
          <a:prstGeom prst="rect">
            <a:avLst/>
          </a:prstGeom>
          <a:solidFill>
            <a:schemeClr val="accent2"/>
          </a:solidFill>
        </p:spPr>
        <p:txBody>
          <a:bodyPr lIns="180000" tIns="54000" rIns="180000" bIns="0" anchor="ctr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800" b="1">
                <a:solidFill>
                  <a:schemeClr val="bg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bg2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bg2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bg2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21" name="Текст 24"/>
          <p:cNvSpPr>
            <a:spLocks noGrp="1"/>
          </p:cNvSpPr>
          <p:nvPr>
            <p:ph type="body" sz="quarter" idx="14"/>
          </p:nvPr>
        </p:nvSpPr>
        <p:spPr>
          <a:xfrm>
            <a:off x="3167063" y="1779662"/>
            <a:ext cx="5976937" cy="1800200"/>
          </a:xfrm>
          <a:prstGeom prst="rect">
            <a:avLst/>
          </a:prstGeom>
          <a:solidFill>
            <a:schemeClr val="accent5">
              <a:lumMod val="10000"/>
              <a:lumOff val="90000"/>
            </a:schemeClr>
          </a:solidFill>
        </p:spPr>
        <p:txBody>
          <a:bodyPr lIns="180000" tIns="54000" rIns="18000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5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2DA43C16-7FC5-42EA-A837-479ADAE2781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8111579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6" name="Текст 24"/>
          <p:cNvSpPr>
            <a:spLocks noGrp="1"/>
          </p:cNvSpPr>
          <p:nvPr>
            <p:ph type="body" sz="quarter" idx="13"/>
          </p:nvPr>
        </p:nvSpPr>
        <p:spPr>
          <a:xfrm>
            <a:off x="251332" y="1743658"/>
            <a:ext cx="2412456" cy="2412456"/>
          </a:xfrm>
          <a:prstGeom prst="ellipse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800" b="1">
                <a:solidFill>
                  <a:schemeClr val="bg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bg2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bg2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bg2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7" name="Текст 24"/>
          <p:cNvSpPr>
            <a:spLocks noGrp="1"/>
          </p:cNvSpPr>
          <p:nvPr>
            <p:ph type="body" sz="quarter" idx="14"/>
          </p:nvPr>
        </p:nvSpPr>
        <p:spPr>
          <a:xfrm>
            <a:off x="3167063" y="2139890"/>
            <a:ext cx="5976937" cy="1656184"/>
          </a:xfrm>
          <a:prstGeom prst="rect">
            <a:avLst/>
          </a:prstGeom>
          <a:solidFill>
            <a:schemeClr val="accent5">
              <a:lumMod val="10000"/>
              <a:lumOff val="90000"/>
            </a:schemeClr>
          </a:solidFill>
        </p:spPr>
        <p:txBody>
          <a:bodyPr lIns="180000" tIns="54000" rIns="18000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5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D49EC026-824F-4E6E-B15F-5BC9497374D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2862733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pic>
        <p:nvPicPr>
          <p:cNvPr id="5" name="Picture 2" descr="\\172.16.16.2\User Data\DVK\ОСА\КАРТИНКИ\клипарт\Map Of Russia 01.tif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66813"/>
            <a:ext cx="7920037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23502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13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accent2"/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3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97BCC7C8-FBAF-4087-B31B-38DDDA438A0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0948508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accent2"/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92" name="Объект 7"/>
          <p:cNvSpPr>
            <a:spLocks noGrp="1"/>
          </p:cNvSpPr>
          <p:nvPr>
            <p:ph sz="quarter" idx="15"/>
          </p:nvPr>
        </p:nvSpPr>
        <p:spPr>
          <a:xfrm>
            <a:off x="0" y="1104862"/>
            <a:ext cx="9144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355600" indent="-2667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6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0938B786-B5FE-4B1A-8F08-03C206F49DB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2260211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32"/>
          <p:cNvSpPr/>
          <p:nvPr userDrawn="1"/>
        </p:nvSpPr>
        <p:spPr>
          <a:xfrm>
            <a:off x="3167063" y="898525"/>
            <a:ext cx="5975350" cy="3375025"/>
          </a:xfrm>
          <a:prstGeom prst="rect">
            <a:avLst/>
          </a:prstGeom>
          <a:solidFill>
            <a:schemeClr val="accent6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anchor="ctr"/>
          <a:lstStyle/>
          <a:p>
            <a:pPr marL="435919" indent="-285750" defTabSz="816169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600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Прямоугольник 24"/>
          <p:cNvSpPr>
            <a:spLocks noChangeArrowheads="1"/>
          </p:cNvSpPr>
          <p:nvPr userDrawn="1"/>
        </p:nvSpPr>
        <p:spPr bwMode="auto">
          <a:xfrm>
            <a:off x="3167063" y="0"/>
            <a:ext cx="5976937" cy="735013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9" name="Прямоугольник 25"/>
          <p:cNvSpPr>
            <a:spLocks noChangeArrowheads="1"/>
          </p:cNvSpPr>
          <p:nvPr userDrawn="1"/>
        </p:nvSpPr>
        <p:spPr bwMode="auto">
          <a:xfrm>
            <a:off x="3167063" y="4487863"/>
            <a:ext cx="5978525" cy="676275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10" name="Прямоугольник 33"/>
          <p:cNvSpPr/>
          <p:nvPr userDrawn="1"/>
        </p:nvSpPr>
        <p:spPr>
          <a:xfrm>
            <a:off x="3178175" y="900113"/>
            <a:ext cx="185738" cy="1979612"/>
          </a:xfrm>
          <a:prstGeom prst="rect">
            <a:avLst/>
          </a:prstGeom>
          <a:solidFill>
            <a:srgbClr val="1E3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pSp>
        <p:nvGrpSpPr>
          <p:cNvPr id="11" name="Группа 5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12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13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" name="Текст 2"/>
          <p:cNvSpPr>
            <a:spLocks noGrp="1"/>
          </p:cNvSpPr>
          <p:nvPr>
            <p:ph type="body" sz="quarter" idx="10"/>
          </p:nvPr>
        </p:nvSpPr>
        <p:spPr>
          <a:xfrm>
            <a:off x="142875" y="4551970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6" name="Текст 2"/>
          <p:cNvSpPr>
            <a:spLocks noGrp="1"/>
          </p:cNvSpPr>
          <p:nvPr>
            <p:ph type="body" sz="quarter" idx="11"/>
          </p:nvPr>
        </p:nvSpPr>
        <p:spPr>
          <a:xfrm>
            <a:off x="142875" y="4803998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3527238" y="951570"/>
            <a:ext cx="5329238" cy="152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5076056" y="3183818"/>
            <a:ext cx="3852045" cy="39596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4"/>
          </p:nvPr>
        </p:nvSpPr>
        <p:spPr>
          <a:xfrm>
            <a:off x="5076056" y="3595187"/>
            <a:ext cx="3872774" cy="63188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10818827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Объект 7"/>
          <p:cNvSpPr>
            <a:spLocks noGrp="1"/>
          </p:cNvSpPr>
          <p:nvPr>
            <p:ph sz="quarter" idx="15"/>
          </p:nvPr>
        </p:nvSpPr>
        <p:spPr>
          <a:xfrm>
            <a:off x="0" y="1104862"/>
            <a:ext cx="9144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355600" indent="-2667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Заголовок 22"/>
          <p:cNvSpPr>
            <a:spLocks noGrp="1"/>
          </p:cNvSpPr>
          <p:nvPr>
            <p:ph type="title"/>
          </p:nvPr>
        </p:nvSpPr>
        <p:spPr>
          <a:xfrm>
            <a:off x="1007603" y="87474"/>
            <a:ext cx="5789803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6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FF3880A2-322D-46A8-92C1-29D32B99310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0145723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6"/>
          <p:cNvSpPr/>
          <p:nvPr userDrawn="1"/>
        </p:nvSpPr>
        <p:spPr>
          <a:xfrm>
            <a:off x="3167063" y="0"/>
            <a:ext cx="5976937" cy="51435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6" tIns="38958" rIns="77916" bIns="38958" anchor="ctr"/>
          <a:lstStyle/>
          <a:p>
            <a:pPr marL="45721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 userDrawn="1"/>
        </p:nvSpPr>
        <p:spPr>
          <a:xfrm>
            <a:off x="3132138" y="1779588"/>
            <a:ext cx="5989637" cy="1219200"/>
          </a:xfrm>
          <a:prstGeom prst="rect">
            <a:avLst/>
          </a:prstGeom>
        </p:spPr>
        <p:txBody>
          <a:bodyPr lIns="77916" tIns="38958" rIns="77916" bIns="38958"/>
          <a:lstStyle>
            <a:lvl1pPr algn="ctr" defTabSz="957829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/>
                </a:solidFill>
              </a:rPr>
              <a:t>СПАСИБО ЗА ВНИМАНИЕ!</a:t>
            </a:r>
          </a:p>
        </p:txBody>
      </p:sp>
      <p:grpSp>
        <p:nvGrpSpPr>
          <p:cNvPr id="4" name="Группа 17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5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6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4080986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Объект 7"/>
          <p:cNvSpPr>
            <a:spLocks noGrp="1"/>
          </p:cNvSpPr>
          <p:nvPr>
            <p:ph sz="quarter" idx="15"/>
          </p:nvPr>
        </p:nvSpPr>
        <p:spPr>
          <a:xfrm>
            <a:off x="0" y="1104862"/>
            <a:ext cx="9144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355600" indent="-2667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6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61846BA8-0A81-4595-99DF-AB72215A937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84804467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Текст 24"/>
          <p:cNvSpPr>
            <a:spLocks noGrp="1"/>
          </p:cNvSpPr>
          <p:nvPr>
            <p:ph type="body" sz="quarter" idx="13"/>
          </p:nvPr>
        </p:nvSpPr>
        <p:spPr>
          <a:xfrm>
            <a:off x="899592" y="1095586"/>
            <a:ext cx="8242821" cy="4047914"/>
          </a:xfrm>
          <a:prstGeom prst="rect">
            <a:avLst/>
          </a:prstGeom>
        </p:spPr>
        <p:txBody>
          <a:bodyPr lIns="180000" tIns="54000" rIns="180000" bIns="0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4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EF6AA212-8964-4B06-8DAD-A5FDD07A4B7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4810147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Текст 24"/>
          <p:cNvSpPr>
            <a:spLocks noGrp="1"/>
          </p:cNvSpPr>
          <p:nvPr>
            <p:ph type="body" sz="quarter" idx="13"/>
          </p:nvPr>
        </p:nvSpPr>
        <p:spPr>
          <a:xfrm>
            <a:off x="899593" y="1527647"/>
            <a:ext cx="3672408" cy="756084"/>
          </a:xfrm>
          <a:prstGeom prst="rect">
            <a:avLst/>
          </a:prstGeom>
        </p:spPr>
        <p:txBody>
          <a:bodyPr lIns="180000" tIns="54000" rIns="180000" bIns="0" anchor="ctr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Текст 24"/>
          <p:cNvSpPr>
            <a:spLocks noGrp="1"/>
          </p:cNvSpPr>
          <p:nvPr>
            <p:ph type="body" sz="quarter" idx="14"/>
          </p:nvPr>
        </p:nvSpPr>
        <p:spPr>
          <a:xfrm>
            <a:off x="5454674" y="1527634"/>
            <a:ext cx="3672408" cy="756041"/>
          </a:xfrm>
          <a:prstGeom prst="rect">
            <a:avLst/>
          </a:prstGeom>
        </p:spPr>
        <p:txBody>
          <a:bodyPr lIns="180000" tIns="54000" rIns="180000" bIns="0" anchor="ctr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5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DD35A787-0C98-4228-B303-DFCC013E5F6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83048749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1274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Текст 24"/>
          <p:cNvSpPr>
            <a:spLocks noGrp="1"/>
          </p:cNvSpPr>
          <p:nvPr>
            <p:ph type="body" sz="quarter" idx="13"/>
          </p:nvPr>
        </p:nvSpPr>
        <p:spPr>
          <a:xfrm>
            <a:off x="899593" y="1743658"/>
            <a:ext cx="3672408" cy="756084"/>
          </a:xfrm>
          <a:prstGeom prst="rect">
            <a:avLst/>
          </a:prstGeom>
        </p:spPr>
        <p:txBody>
          <a:bodyPr lIns="180000" tIns="54000" rIns="18000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9" name="Текст 24"/>
          <p:cNvSpPr>
            <a:spLocks noGrp="1"/>
          </p:cNvSpPr>
          <p:nvPr>
            <p:ph type="body" sz="quarter" idx="15"/>
          </p:nvPr>
        </p:nvSpPr>
        <p:spPr>
          <a:xfrm>
            <a:off x="185718" y="1707654"/>
            <a:ext cx="965902" cy="756084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400" b="1">
                <a:solidFill>
                  <a:schemeClr val="accent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Текст 24"/>
          <p:cNvSpPr>
            <a:spLocks noGrp="1"/>
          </p:cNvSpPr>
          <p:nvPr>
            <p:ph type="body" sz="quarter" idx="16"/>
          </p:nvPr>
        </p:nvSpPr>
        <p:spPr>
          <a:xfrm>
            <a:off x="5472100" y="1743658"/>
            <a:ext cx="3672408" cy="756084"/>
          </a:xfrm>
          <a:prstGeom prst="rect">
            <a:avLst/>
          </a:prstGeom>
        </p:spPr>
        <p:txBody>
          <a:bodyPr lIns="180000" tIns="54000" rIns="18000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3" name="Текст 24"/>
          <p:cNvSpPr>
            <a:spLocks noGrp="1"/>
          </p:cNvSpPr>
          <p:nvPr>
            <p:ph type="body" sz="quarter" idx="17"/>
          </p:nvPr>
        </p:nvSpPr>
        <p:spPr>
          <a:xfrm>
            <a:off x="4758225" y="1707654"/>
            <a:ext cx="965902" cy="756084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400" b="1">
                <a:solidFill>
                  <a:schemeClr val="accent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8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E8F68D24-2360-4CF8-A83C-ED4F84A44FF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0229473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2" name="Объект 7"/>
          <p:cNvSpPr>
            <a:spLocks noGrp="1"/>
          </p:cNvSpPr>
          <p:nvPr>
            <p:ph sz="quarter" idx="15"/>
          </p:nvPr>
        </p:nvSpPr>
        <p:spPr>
          <a:xfrm>
            <a:off x="0" y="1104862"/>
            <a:ext cx="4572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355600" indent="-2667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3" name="Объект 7"/>
          <p:cNvSpPr>
            <a:spLocks noGrp="1"/>
          </p:cNvSpPr>
          <p:nvPr>
            <p:ph sz="quarter" idx="16"/>
          </p:nvPr>
        </p:nvSpPr>
        <p:spPr>
          <a:xfrm>
            <a:off x="4569712" y="1095375"/>
            <a:ext cx="4572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355600" indent="-2667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7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8101C95C-476E-45CC-B717-29C35B82F18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986605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2" name="Текст 24"/>
          <p:cNvSpPr>
            <a:spLocks noGrp="1"/>
          </p:cNvSpPr>
          <p:nvPr>
            <p:ph type="body" sz="quarter" idx="14"/>
          </p:nvPr>
        </p:nvSpPr>
        <p:spPr>
          <a:xfrm>
            <a:off x="1588" y="1095586"/>
            <a:ext cx="3165475" cy="4047914"/>
          </a:xfrm>
          <a:prstGeom prst="rect">
            <a:avLst/>
          </a:prstGeom>
        </p:spPr>
        <p:txBody>
          <a:bodyPr lIns="180000" tIns="54000" rIns="180000" bIns="0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5"/>
          </p:nvPr>
        </p:nvSpPr>
        <p:spPr>
          <a:xfrm>
            <a:off x="3167063" y="1095375"/>
            <a:ext cx="5976937" cy="40481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268288" indent="-268288"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2667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446088" indent="-179388"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6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6D663B24-11A8-403A-8003-2A9B6292529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4049090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" name="Таблица 2"/>
          <p:cNvSpPr>
            <a:spLocks noGrp="1"/>
          </p:cNvSpPr>
          <p:nvPr>
            <p:ph type="tbl" sz="quarter" idx="10"/>
          </p:nvPr>
        </p:nvSpPr>
        <p:spPr>
          <a:xfrm>
            <a:off x="0" y="735013"/>
            <a:ext cx="9144000" cy="4408487"/>
          </a:xfrm>
          <a:prstGeom prst="rect">
            <a:avLst/>
          </a:prstGeom>
        </p:spPr>
        <p:txBody>
          <a:bodyPr/>
          <a:lstStyle>
            <a:lvl1pPr marL="88900" indent="0">
              <a:buNone/>
              <a:defRPr sz="1800"/>
            </a:lvl1pPr>
          </a:lstStyle>
          <a:p>
            <a:pPr lvl="0"/>
            <a:endParaRPr lang="ru-RU" noProof="0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9DBBF726-759F-4BB8-892B-C63FC81F1EB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022480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pic>
        <p:nvPicPr>
          <p:cNvPr id="5" name="Picture 2" descr="\\172.16.16.2\User Data\DVK\ОСА\КАРТИНКИ\клипарт\Map Of Russia 01.tif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66813"/>
            <a:ext cx="7920037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3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76285D38-932F-4E18-B215-2DB8D23BE49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9538652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0" name="Текст 24"/>
          <p:cNvSpPr>
            <a:spLocks noGrp="1"/>
          </p:cNvSpPr>
          <p:nvPr>
            <p:ph type="body" sz="quarter" idx="13"/>
          </p:nvPr>
        </p:nvSpPr>
        <p:spPr>
          <a:xfrm>
            <a:off x="-15611" y="1779662"/>
            <a:ext cx="3003435" cy="1800200"/>
          </a:xfrm>
          <a:prstGeom prst="rect">
            <a:avLst/>
          </a:prstGeom>
          <a:solidFill>
            <a:schemeClr val="accent2"/>
          </a:solidFill>
        </p:spPr>
        <p:txBody>
          <a:bodyPr lIns="180000" tIns="54000" rIns="180000" bIns="0" anchor="ctr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800" b="1">
                <a:solidFill>
                  <a:schemeClr val="bg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bg2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bg2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bg2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21" name="Текст 24"/>
          <p:cNvSpPr>
            <a:spLocks noGrp="1"/>
          </p:cNvSpPr>
          <p:nvPr>
            <p:ph type="body" sz="quarter" idx="14"/>
          </p:nvPr>
        </p:nvSpPr>
        <p:spPr>
          <a:xfrm>
            <a:off x="3167063" y="1779662"/>
            <a:ext cx="5976937" cy="1800200"/>
          </a:xfrm>
          <a:prstGeom prst="rect">
            <a:avLst/>
          </a:prstGeom>
          <a:solidFill>
            <a:schemeClr val="accent5">
              <a:lumMod val="10000"/>
              <a:lumOff val="90000"/>
            </a:schemeClr>
          </a:solidFill>
        </p:spPr>
        <p:txBody>
          <a:bodyPr lIns="180000" tIns="54000" rIns="18000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5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4297221A-2266-4904-8287-78D9774F941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5049156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1274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6" name="Текст 24"/>
          <p:cNvSpPr>
            <a:spLocks noGrp="1"/>
          </p:cNvSpPr>
          <p:nvPr>
            <p:ph type="body" sz="quarter" idx="13"/>
          </p:nvPr>
        </p:nvSpPr>
        <p:spPr>
          <a:xfrm>
            <a:off x="251332" y="1743658"/>
            <a:ext cx="2412456" cy="2412456"/>
          </a:xfrm>
          <a:prstGeom prst="ellipse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800" b="1">
                <a:solidFill>
                  <a:schemeClr val="bg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bg2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bg2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bg2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7" name="Текст 24"/>
          <p:cNvSpPr>
            <a:spLocks noGrp="1"/>
          </p:cNvSpPr>
          <p:nvPr>
            <p:ph type="body" sz="quarter" idx="14"/>
          </p:nvPr>
        </p:nvSpPr>
        <p:spPr>
          <a:xfrm>
            <a:off x="3167063" y="2139890"/>
            <a:ext cx="5976937" cy="1656184"/>
          </a:xfrm>
          <a:prstGeom prst="rect">
            <a:avLst/>
          </a:prstGeom>
          <a:solidFill>
            <a:schemeClr val="accent5">
              <a:lumMod val="10000"/>
              <a:lumOff val="90000"/>
            </a:schemeClr>
          </a:solidFill>
        </p:spPr>
        <p:txBody>
          <a:bodyPr lIns="180000" tIns="54000" rIns="18000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5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17CD5BFC-45C1-4243-8043-D30979A8A29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48787147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pic>
        <p:nvPicPr>
          <p:cNvPr id="5" name="Picture 2" descr="\\172.16.16.2\User Data\DVK\ОСА\КАРТИНКИ\клипарт\Map Of Russia 01.tif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66813"/>
            <a:ext cx="7920037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13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accent2"/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3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F2106222-BB23-45B2-A7B6-1ED09194469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8876585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accent2"/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92" name="Объект 7"/>
          <p:cNvSpPr>
            <a:spLocks noGrp="1"/>
          </p:cNvSpPr>
          <p:nvPr>
            <p:ph sz="quarter" idx="15"/>
          </p:nvPr>
        </p:nvSpPr>
        <p:spPr>
          <a:xfrm>
            <a:off x="0" y="1104862"/>
            <a:ext cx="9144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355600" indent="-2667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6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AE431871-C233-4E47-A18C-27CB8F03B6B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97897590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Объект 7"/>
          <p:cNvSpPr>
            <a:spLocks noGrp="1"/>
          </p:cNvSpPr>
          <p:nvPr>
            <p:ph sz="quarter" idx="15"/>
          </p:nvPr>
        </p:nvSpPr>
        <p:spPr>
          <a:xfrm>
            <a:off x="0" y="1104862"/>
            <a:ext cx="9144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355600" indent="-2667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6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231DFBFB-3496-470A-AEF1-5BA49D4A3BA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73059767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Текст 24"/>
          <p:cNvSpPr>
            <a:spLocks noGrp="1"/>
          </p:cNvSpPr>
          <p:nvPr>
            <p:ph type="body" sz="quarter" idx="13"/>
          </p:nvPr>
        </p:nvSpPr>
        <p:spPr>
          <a:xfrm>
            <a:off x="899592" y="1095586"/>
            <a:ext cx="8242821" cy="4047914"/>
          </a:xfrm>
          <a:prstGeom prst="rect">
            <a:avLst/>
          </a:prstGeom>
        </p:spPr>
        <p:txBody>
          <a:bodyPr lIns="180000" tIns="54000" rIns="180000" bIns="0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4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E092FC44-399C-4FA5-9A21-D67BF5E839E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59801775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Текст 24"/>
          <p:cNvSpPr>
            <a:spLocks noGrp="1"/>
          </p:cNvSpPr>
          <p:nvPr>
            <p:ph type="body" sz="quarter" idx="13"/>
          </p:nvPr>
        </p:nvSpPr>
        <p:spPr>
          <a:xfrm>
            <a:off x="899593" y="1527647"/>
            <a:ext cx="3672408" cy="756084"/>
          </a:xfrm>
          <a:prstGeom prst="rect">
            <a:avLst/>
          </a:prstGeom>
        </p:spPr>
        <p:txBody>
          <a:bodyPr lIns="180000" tIns="54000" rIns="180000" bIns="0" anchor="ctr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Текст 24"/>
          <p:cNvSpPr>
            <a:spLocks noGrp="1"/>
          </p:cNvSpPr>
          <p:nvPr>
            <p:ph type="body" sz="quarter" idx="14"/>
          </p:nvPr>
        </p:nvSpPr>
        <p:spPr>
          <a:xfrm>
            <a:off x="5454674" y="1527634"/>
            <a:ext cx="3672408" cy="756041"/>
          </a:xfrm>
          <a:prstGeom prst="rect">
            <a:avLst/>
          </a:prstGeom>
        </p:spPr>
        <p:txBody>
          <a:bodyPr lIns="180000" tIns="54000" rIns="180000" bIns="0" anchor="ctr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5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BEAF46B1-48D8-49BE-9A82-9960728204C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88508274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Текст 24"/>
          <p:cNvSpPr>
            <a:spLocks noGrp="1"/>
          </p:cNvSpPr>
          <p:nvPr>
            <p:ph type="body" sz="quarter" idx="13"/>
          </p:nvPr>
        </p:nvSpPr>
        <p:spPr>
          <a:xfrm>
            <a:off x="899593" y="1743658"/>
            <a:ext cx="3672408" cy="756084"/>
          </a:xfrm>
          <a:prstGeom prst="rect">
            <a:avLst/>
          </a:prstGeom>
        </p:spPr>
        <p:txBody>
          <a:bodyPr lIns="180000" tIns="54000" rIns="18000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9" name="Текст 24"/>
          <p:cNvSpPr>
            <a:spLocks noGrp="1"/>
          </p:cNvSpPr>
          <p:nvPr>
            <p:ph type="body" sz="quarter" idx="15"/>
          </p:nvPr>
        </p:nvSpPr>
        <p:spPr>
          <a:xfrm>
            <a:off x="185718" y="1707654"/>
            <a:ext cx="965902" cy="756084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400" b="1">
                <a:solidFill>
                  <a:schemeClr val="accent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Текст 24"/>
          <p:cNvSpPr>
            <a:spLocks noGrp="1"/>
          </p:cNvSpPr>
          <p:nvPr>
            <p:ph type="body" sz="quarter" idx="16"/>
          </p:nvPr>
        </p:nvSpPr>
        <p:spPr>
          <a:xfrm>
            <a:off x="5472100" y="1743658"/>
            <a:ext cx="3672408" cy="756084"/>
          </a:xfrm>
          <a:prstGeom prst="rect">
            <a:avLst/>
          </a:prstGeom>
        </p:spPr>
        <p:txBody>
          <a:bodyPr lIns="180000" tIns="54000" rIns="18000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3" name="Текст 24"/>
          <p:cNvSpPr>
            <a:spLocks noGrp="1"/>
          </p:cNvSpPr>
          <p:nvPr>
            <p:ph type="body" sz="quarter" idx="17"/>
          </p:nvPr>
        </p:nvSpPr>
        <p:spPr>
          <a:xfrm>
            <a:off x="4758225" y="1707654"/>
            <a:ext cx="965902" cy="756084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400" b="1">
                <a:solidFill>
                  <a:schemeClr val="accent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8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CB250459-C1E9-418D-BD1C-86A872A3DBE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321735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2" name="Объект 7"/>
          <p:cNvSpPr>
            <a:spLocks noGrp="1"/>
          </p:cNvSpPr>
          <p:nvPr>
            <p:ph sz="quarter" idx="15"/>
          </p:nvPr>
        </p:nvSpPr>
        <p:spPr>
          <a:xfrm>
            <a:off x="0" y="1104862"/>
            <a:ext cx="4572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355600" indent="-2667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3" name="Объект 7"/>
          <p:cNvSpPr>
            <a:spLocks noGrp="1"/>
          </p:cNvSpPr>
          <p:nvPr>
            <p:ph sz="quarter" idx="16"/>
          </p:nvPr>
        </p:nvSpPr>
        <p:spPr>
          <a:xfrm>
            <a:off x="4569712" y="1095375"/>
            <a:ext cx="4572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355600" indent="-2667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7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07383BB1-5836-41D9-85F1-DFE888EACB5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38171276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2" name="Текст 24"/>
          <p:cNvSpPr>
            <a:spLocks noGrp="1"/>
          </p:cNvSpPr>
          <p:nvPr>
            <p:ph type="body" sz="quarter" idx="14"/>
          </p:nvPr>
        </p:nvSpPr>
        <p:spPr>
          <a:xfrm>
            <a:off x="1588" y="1095586"/>
            <a:ext cx="3165475" cy="4047914"/>
          </a:xfrm>
          <a:prstGeom prst="rect">
            <a:avLst/>
          </a:prstGeom>
        </p:spPr>
        <p:txBody>
          <a:bodyPr lIns="180000" tIns="54000" rIns="180000" bIns="0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5"/>
          </p:nvPr>
        </p:nvSpPr>
        <p:spPr>
          <a:xfrm>
            <a:off x="3167063" y="1095375"/>
            <a:ext cx="5976937" cy="40481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268288" indent="-268288"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2667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446088" indent="-179388"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6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05D6F915-743B-4E6A-B45F-32443BA4B5B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87402240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" name="Таблица 2"/>
          <p:cNvSpPr>
            <a:spLocks noGrp="1"/>
          </p:cNvSpPr>
          <p:nvPr>
            <p:ph type="tbl" sz="quarter" idx="10"/>
          </p:nvPr>
        </p:nvSpPr>
        <p:spPr>
          <a:xfrm>
            <a:off x="0" y="735013"/>
            <a:ext cx="9144000" cy="4408487"/>
          </a:xfrm>
          <a:prstGeom prst="rect">
            <a:avLst/>
          </a:prstGeom>
        </p:spPr>
        <p:txBody>
          <a:bodyPr/>
          <a:lstStyle>
            <a:lvl1pPr marL="88900" indent="0">
              <a:buNone/>
              <a:defRPr sz="1800"/>
            </a:lvl1pPr>
          </a:lstStyle>
          <a:p>
            <a:pPr lvl="0"/>
            <a:endParaRPr lang="ru-RU" noProof="0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9E4D3F33-E439-44E8-AE23-501F9C15C97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84124262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pic>
        <p:nvPicPr>
          <p:cNvPr id="5" name="Picture 2" descr="\\172.16.16.2\User Data\DVK\ОСА\КАРТИНКИ\клипарт\Map Of Russia 01.tif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66813"/>
            <a:ext cx="7920037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3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41B8B711-C1D7-47F8-B502-5D564688FF8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52635102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0" name="Текст 24"/>
          <p:cNvSpPr>
            <a:spLocks noGrp="1"/>
          </p:cNvSpPr>
          <p:nvPr>
            <p:ph type="body" sz="quarter" idx="13"/>
          </p:nvPr>
        </p:nvSpPr>
        <p:spPr>
          <a:xfrm>
            <a:off x="-15611" y="1779662"/>
            <a:ext cx="3003435" cy="1800200"/>
          </a:xfrm>
          <a:prstGeom prst="rect">
            <a:avLst/>
          </a:prstGeom>
          <a:solidFill>
            <a:schemeClr val="accent2"/>
          </a:solidFill>
        </p:spPr>
        <p:txBody>
          <a:bodyPr lIns="180000" tIns="54000" rIns="180000" bIns="0" anchor="ctr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800" b="1">
                <a:solidFill>
                  <a:schemeClr val="bg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bg2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bg2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bg2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21" name="Текст 24"/>
          <p:cNvSpPr>
            <a:spLocks noGrp="1"/>
          </p:cNvSpPr>
          <p:nvPr>
            <p:ph type="body" sz="quarter" idx="14"/>
          </p:nvPr>
        </p:nvSpPr>
        <p:spPr>
          <a:xfrm>
            <a:off x="3167063" y="1779662"/>
            <a:ext cx="5976937" cy="1800200"/>
          </a:xfrm>
          <a:prstGeom prst="rect">
            <a:avLst/>
          </a:prstGeom>
          <a:solidFill>
            <a:schemeClr val="accent5">
              <a:lumMod val="10000"/>
              <a:lumOff val="90000"/>
            </a:schemeClr>
          </a:solidFill>
        </p:spPr>
        <p:txBody>
          <a:bodyPr lIns="180000" tIns="54000" rIns="18000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5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ED3D8A21-E8CE-4BFF-BE5A-BB4A981E794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1851081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4260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6" name="Текст 24"/>
          <p:cNvSpPr>
            <a:spLocks noGrp="1"/>
          </p:cNvSpPr>
          <p:nvPr>
            <p:ph type="body" sz="quarter" idx="13"/>
          </p:nvPr>
        </p:nvSpPr>
        <p:spPr>
          <a:xfrm>
            <a:off x="251332" y="1743658"/>
            <a:ext cx="2412456" cy="2412456"/>
          </a:xfrm>
          <a:prstGeom prst="ellipse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800" b="1">
                <a:solidFill>
                  <a:schemeClr val="bg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bg2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bg2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bg2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7" name="Текст 24"/>
          <p:cNvSpPr>
            <a:spLocks noGrp="1"/>
          </p:cNvSpPr>
          <p:nvPr>
            <p:ph type="body" sz="quarter" idx="14"/>
          </p:nvPr>
        </p:nvSpPr>
        <p:spPr>
          <a:xfrm>
            <a:off x="3167063" y="2139890"/>
            <a:ext cx="5976937" cy="1656184"/>
          </a:xfrm>
          <a:prstGeom prst="rect">
            <a:avLst/>
          </a:prstGeom>
          <a:solidFill>
            <a:schemeClr val="accent5">
              <a:lumMod val="10000"/>
              <a:lumOff val="90000"/>
            </a:schemeClr>
          </a:solidFill>
        </p:spPr>
        <p:txBody>
          <a:bodyPr lIns="180000" tIns="54000" rIns="18000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5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5DCB4A24-FC50-42D6-BAEC-BE308538805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87737394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pic>
        <p:nvPicPr>
          <p:cNvPr id="5" name="Picture 2" descr="\\172.16.16.2\User Data\DVK\ОСА\КАРТИНКИ\клипарт\Map Of Russia 01.tif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66813"/>
            <a:ext cx="7920037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13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accent2"/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3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7DCC1D93-000F-4CC9-824E-130211C1EE0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33299229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accent2"/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92" name="Объект 7"/>
          <p:cNvSpPr>
            <a:spLocks noGrp="1"/>
          </p:cNvSpPr>
          <p:nvPr>
            <p:ph sz="quarter" idx="15"/>
          </p:nvPr>
        </p:nvSpPr>
        <p:spPr>
          <a:xfrm>
            <a:off x="0" y="1104862"/>
            <a:ext cx="9144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355600" indent="-2667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6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69D92C97-9C8F-4EEF-8BAF-34704B19344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91458495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32"/>
          <p:cNvSpPr/>
          <p:nvPr userDrawn="1"/>
        </p:nvSpPr>
        <p:spPr>
          <a:xfrm>
            <a:off x="3167063" y="898525"/>
            <a:ext cx="5975350" cy="3375025"/>
          </a:xfrm>
          <a:prstGeom prst="rect">
            <a:avLst/>
          </a:prstGeom>
          <a:solidFill>
            <a:schemeClr val="accent6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anchor="ctr"/>
          <a:lstStyle/>
          <a:p>
            <a:pPr marL="435919" indent="-285750" defTabSz="816169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600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Прямоугольник 24"/>
          <p:cNvSpPr>
            <a:spLocks noChangeArrowheads="1"/>
          </p:cNvSpPr>
          <p:nvPr userDrawn="1"/>
        </p:nvSpPr>
        <p:spPr bwMode="auto">
          <a:xfrm>
            <a:off x="3167063" y="0"/>
            <a:ext cx="5976937" cy="735013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9" name="Прямоугольник 25"/>
          <p:cNvSpPr>
            <a:spLocks noChangeArrowheads="1"/>
          </p:cNvSpPr>
          <p:nvPr userDrawn="1"/>
        </p:nvSpPr>
        <p:spPr bwMode="auto">
          <a:xfrm>
            <a:off x="3167063" y="4487863"/>
            <a:ext cx="5978525" cy="676275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10" name="Прямоугольник 33"/>
          <p:cNvSpPr/>
          <p:nvPr userDrawn="1"/>
        </p:nvSpPr>
        <p:spPr>
          <a:xfrm>
            <a:off x="3178175" y="900113"/>
            <a:ext cx="185738" cy="1979612"/>
          </a:xfrm>
          <a:prstGeom prst="rect">
            <a:avLst/>
          </a:prstGeom>
          <a:solidFill>
            <a:srgbClr val="1E3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pSp>
        <p:nvGrpSpPr>
          <p:cNvPr id="11" name="Группа 5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12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13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" name="Текст 2"/>
          <p:cNvSpPr>
            <a:spLocks noGrp="1"/>
          </p:cNvSpPr>
          <p:nvPr>
            <p:ph type="body" sz="quarter" idx="10"/>
          </p:nvPr>
        </p:nvSpPr>
        <p:spPr>
          <a:xfrm>
            <a:off x="142875" y="4551970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6" name="Текст 2"/>
          <p:cNvSpPr>
            <a:spLocks noGrp="1"/>
          </p:cNvSpPr>
          <p:nvPr>
            <p:ph type="body" sz="quarter" idx="11"/>
          </p:nvPr>
        </p:nvSpPr>
        <p:spPr>
          <a:xfrm>
            <a:off x="142875" y="4803998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3527238" y="951570"/>
            <a:ext cx="5329238" cy="152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5076056" y="3183818"/>
            <a:ext cx="3852045" cy="39596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4"/>
          </p:nvPr>
        </p:nvSpPr>
        <p:spPr>
          <a:xfrm>
            <a:off x="5076056" y="3595187"/>
            <a:ext cx="3872774" cy="63188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70703284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Объект 7"/>
          <p:cNvSpPr>
            <a:spLocks noGrp="1"/>
          </p:cNvSpPr>
          <p:nvPr>
            <p:ph sz="quarter" idx="15"/>
          </p:nvPr>
        </p:nvSpPr>
        <p:spPr>
          <a:xfrm>
            <a:off x="0" y="1104862"/>
            <a:ext cx="9144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355600" indent="-2667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Заголовок 22"/>
          <p:cNvSpPr>
            <a:spLocks noGrp="1"/>
          </p:cNvSpPr>
          <p:nvPr>
            <p:ph type="title"/>
          </p:nvPr>
        </p:nvSpPr>
        <p:spPr>
          <a:xfrm>
            <a:off x="1007603" y="87474"/>
            <a:ext cx="5789803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6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C6FCD103-95AF-4009-B4B3-9C4DD17AE37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37486676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6"/>
          <p:cNvSpPr/>
          <p:nvPr userDrawn="1"/>
        </p:nvSpPr>
        <p:spPr>
          <a:xfrm>
            <a:off x="3167063" y="0"/>
            <a:ext cx="5976937" cy="51435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6" tIns="38958" rIns="77916" bIns="38958" anchor="ctr"/>
          <a:lstStyle/>
          <a:p>
            <a:pPr marL="45721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 userDrawn="1"/>
        </p:nvSpPr>
        <p:spPr>
          <a:xfrm>
            <a:off x="3132138" y="1779588"/>
            <a:ext cx="5989637" cy="1219200"/>
          </a:xfrm>
          <a:prstGeom prst="rect">
            <a:avLst/>
          </a:prstGeom>
        </p:spPr>
        <p:txBody>
          <a:bodyPr lIns="77916" tIns="38958" rIns="77916" bIns="38958"/>
          <a:lstStyle>
            <a:lvl1pPr algn="ctr" defTabSz="957829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/>
                </a:solidFill>
              </a:rPr>
              <a:t>СПАСИБО ЗА ВНИМАНИЕ!</a:t>
            </a:r>
          </a:p>
        </p:txBody>
      </p:sp>
      <p:grpSp>
        <p:nvGrpSpPr>
          <p:cNvPr id="4" name="Группа 17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5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6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37926829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Объект 7"/>
          <p:cNvSpPr>
            <a:spLocks noGrp="1"/>
          </p:cNvSpPr>
          <p:nvPr>
            <p:ph sz="quarter" idx="15"/>
          </p:nvPr>
        </p:nvSpPr>
        <p:spPr>
          <a:xfrm>
            <a:off x="0" y="1104862"/>
            <a:ext cx="9144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1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1"/>
                </a:solidFill>
              </a:defRPr>
            </a:lvl2pPr>
            <a:lvl3pPr marL="355600" indent="-266700">
              <a:spcBef>
                <a:spcPts val="0"/>
              </a:spcBef>
              <a:spcAft>
                <a:spcPts val="600"/>
              </a:spcAft>
              <a:buClr>
                <a:srgbClr val="1E3685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1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1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6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B6B6B8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32292841-9AB2-42E3-ACDD-3D0B3286B19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07020460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Текст 24"/>
          <p:cNvSpPr>
            <a:spLocks noGrp="1"/>
          </p:cNvSpPr>
          <p:nvPr>
            <p:ph type="body" sz="quarter" idx="13"/>
          </p:nvPr>
        </p:nvSpPr>
        <p:spPr>
          <a:xfrm>
            <a:off x="899592" y="1095586"/>
            <a:ext cx="8242821" cy="4047914"/>
          </a:xfrm>
          <a:prstGeom prst="rect">
            <a:avLst/>
          </a:prstGeom>
        </p:spPr>
        <p:txBody>
          <a:bodyPr lIns="180000" tIns="54000" rIns="180000" bIns="0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1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rgbClr val="1E3685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1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1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4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B6B6B8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74D47DEF-D7A1-4BDB-B7A8-A96EE7798DC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61306236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Текст 24"/>
          <p:cNvSpPr>
            <a:spLocks noGrp="1"/>
          </p:cNvSpPr>
          <p:nvPr>
            <p:ph type="body" sz="quarter" idx="13"/>
          </p:nvPr>
        </p:nvSpPr>
        <p:spPr>
          <a:xfrm>
            <a:off x="899593" y="1527647"/>
            <a:ext cx="3672408" cy="756084"/>
          </a:xfrm>
          <a:prstGeom prst="rect">
            <a:avLst/>
          </a:prstGeom>
        </p:spPr>
        <p:txBody>
          <a:bodyPr lIns="180000" tIns="54000" rIns="180000" bIns="0" anchor="ctr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1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rgbClr val="1E3685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1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1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Текст 24"/>
          <p:cNvSpPr>
            <a:spLocks noGrp="1"/>
          </p:cNvSpPr>
          <p:nvPr>
            <p:ph type="body" sz="quarter" idx="14"/>
          </p:nvPr>
        </p:nvSpPr>
        <p:spPr>
          <a:xfrm>
            <a:off x="5454674" y="1527634"/>
            <a:ext cx="3672408" cy="756041"/>
          </a:xfrm>
          <a:prstGeom prst="rect">
            <a:avLst/>
          </a:prstGeom>
        </p:spPr>
        <p:txBody>
          <a:bodyPr lIns="180000" tIns="54000" rIns="180000" bIns="0" anchor="ctr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1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rgbClr val="1E3685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1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1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5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B6B6B8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BA7CF58A-E9DF-4DE6-B958-B206A3869B8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09908218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Текст 24"/>
          <p:cNvSpPr>
            <a:spLocks noGrp="1"/>
          </p:cNvSpPr>
          <p:nvPr>
            <p:ph type="body" sz="quarter" idx="13"/>
          </p:nvPr>
        </p:nvSpPr>
        <p:spPr>
          <a:xfrm>
            <a:off x="899593" y="1743658"/>
            <a:ext cx="3672408" cy="756084"/>
          </a:xfrm>
          <a:prstGeom prst="rect">
            <a:avLst/>
          </a:prstGeom>
        </p:spPr>
        <p:txBody>
          <a:bodyPr lIns="180000" tIns="54000" rIns="18000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1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1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1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9" name="Текст 24"/>
          <p:cNvSpPr>
            <a:spLocks noGrp="1"/>
          </p:cNvSpPr>
          <p:nvPr>
            <p:ph type="body" sz="quarter" idx="15"/>
          </p:nvPr>
        </p:nvSpPr>
        <p:spPr>
          <a:xfrm>
            <a:off x="185718" y="1707654"/>
            <a:ext cx="965902" cy="756084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400" b="1">
                <a:solidFill>
                  <a:schemeClr val="accent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Текст 24"/>
          <p:cNvSpPr>
            <a:spLocks noGrp="1"/>
          </p:cNvSpPr>
          <p:nvPr>
            <p:ph type="body" sz="quarter" idx="16"/>
          </p:nvPr>
        </p:nvSpPr>
        <p:spPr>
          <a:xfrm>
            <a:off x="5472100" y="1743658"/>
            <a:ext cx="3672408" cy="756084"/>
          </a:xfrm>
          <a:prstGeom prst="rect">
            <a:avLst/>
          </a:prstGeom>
        </p:spPr>
        <p:txBody>
          <a:bodyPr lIns="180000" tIns="54000" rIns="18000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1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rgbClr val="1E3685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1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1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3" name="Текст 24"/>
          <p:cNvSpPr>
            <a:spLocks noGrp="1"/>
          </p:cNvSpPr>
          <p:nvPr>
            <p:ph type="body" sz="quarter" idx="17"/>
          </p:nvPr>
        </p:nvSpPr>
        <p:spPr>
          <a:xfrm>
            <a:off x="4758225" y="1707654"/>
            <a:ext cx="965902" cy="756084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400" b="1">
                <a:solidFill>
                  <a:schemeClr val="accent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8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B6B6B8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82D02E75-8795-453C-9B57-857EC06F492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48103002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2" name="Объект 7"/>
          <p:cNvSpPr>
            <a:spLocks noGrp="1"/>
          </p:cNvSpPr>
          <p:nvPr>
            <p:ph sz="quarter" idx="15"/>
          </p:nvPr>
        </p:nvSpPr>
        <p:spPr>
          <a:xfrm>
            <a:off x="0" y="1104862"/>
            <a:ext cx="4572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1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1"/>
                </a:solidFill>
              </a:defRPr>
            </a:lvl2pPr>
            <a:lvl3pPr marL="355600" indent="-266700">
              <a:spcBef>
                <a:spcPts val="0"/>
              </a:spcBef>
              <a:spcAft>
                <a:spcPts val="600"/>
              </a:spcAft>
              <a:buClr>
                <a:srgbClr val="1E3685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1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1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3" name="Объект 7"/>
          <p:cNvSpPr>
            <a:spLocks noGrp="1"/>
          </p:cNvSpPr>
          <p:nvPr>
            <p:ph sz="quarter" idx="16"/>
          </p:nvPr>
        </p:nvSpPr>
        <p:spPr>
          <a:xfrm>
            <a:off x="4569712" y="1095375"/>
            <a:ext cx="4572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1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1"/>
                </a:solidFill>
              </a:defRPr>
            </a:lvl2pPr>
            <a:lvl3pPr marL="355600" indent="-266700">
              <a:spcBef>
                <a:spcPts val="0"/>
              </a:spcBef>
              <a:spcAft>
                <a:spcPts val="600"/>
              </a:spcAft>
              <a:buClr>
                <a:srgbClr val="1E3685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1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1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7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B6B6B8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0D396528-0EDF-41BC-B36F-E8D92C5A166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3333226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2" name="Текст 24"/>
          <p:cNvSpPr>
            <a:spLocks noGrp="1"/>
          </p:cNvSpPr>
          <p:nvPr>
            <p:ph type="body" sz="quarter" idx="14"/>
          </p:nvPr>
        </p:nvSpPr>
        <p:spPr>
          <a:xfrm>
            <a:off x="1588" y="1095586"/>
            <a:ext cx="3165475" cy="4047914"/>
          </a:xfrm>
          <a:prstGeom prst="rect">
            <a:avLst/>
          </a:prstGeom>
        </p:spPr>
        <p:txBody>
          <a:bodyPr lIns="180000" tIns="54000" rIns="180000" bIns="0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1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rgbClr val="1E3685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1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1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5"/>
          </p:nvPr>
        </p:nvSpPr>
        <p:spPr>
          <a:xfrm>
            <a:off x="3167063" y="1095375"/>
            <a:ext cx="5976937" cy="40481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1"/>
                </a:solidFill>
              </a:defRPr>
            </a:lvl2pPr>
            <a:lvl3pPr marL="268288" indent="-268288">
              <a:spcBef>
                <a:spcPts val="0"/>
              </a:spcBef>
              <a:spcAft>
                <a:spcPts val="600"/>
              </a:spcAft>
              <a:buClr>
                <a:srgbClr val="1E3685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1"/>
                </a:solidFill>
              </a:defRPr>
            </a:lvl3pPr>
            <a:lvl4pPr marL="2667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1"/>
                </a:solidFill>
              </a:defRPr>
            </a:lvl4pPr>
            <a:lvl5pPr marL="446088" indent="-179388">
              <a:buFont typeface="Calibri" panose="020F0502020204030204" pitchFamily="34" charset="0"/>
              <a:buChar char="–"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6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B6B6B8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4C176DBF-B4BC-433D-8429-71339E794EF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8873218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" name="Таблица 2"/>
          <p:cNvSpPr>
            <a:spLocks noGrp="1"/>
          </p:cNvSpPr>
          <p:nvPr>
            <p:ph type="tbl" sz="quarter" idx="10"/>
          </p:nvPr>
        </p:nvSpPr>
        <p:spPr>
          <a:xfrm>
            <a:off x="0" y="735013"/>
            <a:ext cx="9144000" cy="4408487"/>
          </a:xfrm>
          <a:prstGeom prst="rect">
            <a:avLst/>
          </a:prstGeom>
        </p:spPr>
        <p:txBody>
          <a:bodyPr/>
          <a:lstStyle>
            <a:lvl1pPr marL="88900" indent="0">
              <a:buNone/>
              <a:defRPr sz="1800"/>
            </a:lvl1pPr>
          </a:lstStyle>
          <a:p>
            <a:pPr lvl="0"/>
            <a:endParaRPr lang="ru-RU" noProof="0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B6B6B8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98899843-A446-4A6A-84E7-1F9449F24EE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54482236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pic>
        <p:nvPicPr>
          <p:cNvPr id="5" name="Picture 2" descr="\\172.16.16.2\User Data\DVK\ОСА\КАРТИНКИ\клипарт\Map Of Russia 01.tif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66813"/>
            <a:ext cx="7920037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3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B6B6B8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FD754DD7-C21A-4D01-8BEF-6FE4C914EB7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5811529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0" name="Текст 24"/>
          <p:cNvSpPr>
            <a:spLocks noGrp="1"/>
          </p:cNvSpPr>
          <p:nvPr>
            <p:ph type="body" sz="quarter" idx="13"/>
          </p:nvPr>
        </p:nvSpPr>
        <p:spPr>
          <a:xfrm>
            <a:off x="-15611" y="1779662"/>
            <a:ext cx="3003435" cy="1800200"/>
          </a:xfrm>
          <a:prstGeom prst="rect">
            <a:avLst/>
          </a:prstGeom>
          <a:solidFill>
            <a:schemeClr val="accent2"/>
          </a:solidFill>
        </p:spPr>
        <p:txBody>
          <a:bodyPr lIns="180000" tIns="54000" rIns="180000" bIns="0" anchor="ctr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800" b="1">
                <a:solidFill>
                  <a:schemeClr val="bg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bg2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bg2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bg2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21" name="Текст 24"/>
          <p:cNvSpPr>
            <a:spLocks noGrp="1"/>
          </p:cNvSpPr>
          <p:nvPr>
            <p:ph type="body" sz="quarter" idx="14"/>
          </p:nvPr>
        </p:nvSpPr>
        <p:spPr>
          <a:xfrm>
            <a:off x="3167063" y="1779662"/>
            <a:ext cx="5976937" cy="1800200"/>
          </a:xfrm>
          <a:prstGeom prst="rect">
            <a:avLst/>
          </a:prstGeom>
          <a:solidFill>
            <a:schemeClr val="accent5">
              <a:lumMod val="10000"/>
              <a:lumOff val="90000"/>
            </a:schemeClr>
          </a:solidFill>
        </p:spPr>
        <p:txBody>
          <a:bodyPr lIns="180000" tIns="54000" rIns="18000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2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rgbClr val="1E3685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2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rgbClr val="1E3685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2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2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5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B6B6B8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7F4502C5-34CC-4206-9E51-F02AFC07344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85595751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4260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6" name="Текст 24"/>
          <p:cNvSpPr>
            <a:spLocks noGrp="1"/>
          </p:cNvSpPr>
          <p:nvPr>
            <p:ph type="body" sz="quarter" idx="13"/>
          </p:nvPr>
        </p:nvSpPr>
        <p:spPr>
          <a:xfrm>
            <a:off x="251332" y="1743658"/>
            <a:ext cx="2412456" cy="2412456"/>
          </a:xfrm>
          <a:prstGeom prst="ellipse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800" b="1">
                <a:solidFill>
                  <a:schemeClr val="bg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bg2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bg2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bg2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7" name="Текст 24"/>
          <p:cNvSpPr>
            <a:spLocks noGrp="1"/>
          </p:cNvSpPr>
          <p:nvPr>
            <p:ph type="body" sz="quarter" idx="14"/>
          </p:nvPr>
        </p:nvSpPr>
        <p:spPr>
          <a:xfrm>
            <a:off x="3167063" y="2139890"/>
            <a:ext cx="5976937" cy="1656184"/>
          </a:xfrm>
          <a:prstGeom prst="rect">
            <a:avLst/>
          </a:prstGeom>
          <a:solidFill>
            <a:schemeClr val="accent5">
              <a:lumMod val="10000"/>
              <a:lumOff val="90000"/>
            </a:schemeClr>
          </a:solidFill>
        </p:spPr>
        <p:txBody>
          <a:bodyPr lIns="180000" tIns="54000" rIns="18000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2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2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4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2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2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5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B6B6B8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B12F6D56-4083-4735-A281-3D8B4C0C536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32428749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pic>
        <p:nvPicPr>
          <p:cNvPr id="5" name="Picture 2" descr="\\172.16.16.2\User Data\DVK\ОСА\КАРТИНКИ\клипарт\Map Of Russia 01.tif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66813"/>
            <a:ext cx="7920037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13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accent2"/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3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B6B6B8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6361589E-CAC7-4D38-A1A6-30797D5EF8E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60166879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32934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accent2"/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92" name="Объект 7"/>
          <p:cNvSpPr>
            <a:spLocks noGrp="1"/>
          </p:cNvSpPr>
          <p:nvPr>
            <p:ph sz="quarter" idx="15"/>
          </p:nvPr>
        </p:nvSpPr>
        <p:spPr>
          <a:xfrm>
            <a:off x="0" y="1104862"/>
            <a:ext cx="9144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2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2"/>
                </a:solidFill>
              </a:defRPr>
            </a:lvl2pPr>
            <a:lvl3pPr marL="355600" indent="-2667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2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2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2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6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B6B6B8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6BF4941A-1318-4C33-B250-1A3413B1CD2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70486618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32"/>
          <p:cNvSpPr/>
          <p:nvPr userDrawn="1"/>
        </p:nvSpPr>
        <p:spPr>
          <a:xfrm>
            <a:off x="3167063" y="898525"/>
            <a:ext cx="5975350" cy="3375025"/>
          </a:xfrm>
          <a:prstGeom prst="rect">
            <a:avLst/>
          </a:prstGeom>
          <a:solidFill>
            <a:schemeClr val="accent6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anchor="ctr"/>
          <a:lstStyle/>
          <a:p>
            <a:pPr marL="435919" indent="-285750" defTabSz="816169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600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Прямоугольник 24"/>
          <p:cNvSpPr>
            <a:spLocks noChangeArrowheads="1"/>
          </p:cNvSpPr>
          <p:nvPr userDrawn="1"/>
        </p:nvSpPr>
        <p:spPr bwMode="auto">
          <a:xfrm>
            <a:off x="3167063" y="0"/>
            <a:ext cx="5976937" cy="735013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9" name="Прямоугольник 25"/>
          <p:cNvSpPr>
            <a:spLocks noChangeArrowheads="1"/>
          </p:cNvSpPr>
          <p:nvPr userDrawn="1"/>
        </p:nvSpPr>
        <p:spPr bwMode="auto">
          <a:xfrm>
            <a:off x="3167063" y="4487863"/>
            <a:ext cx="5978525" cy="676275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10" name="Прямоугольник 33"/>
          <p:cNvSpPr/>
          <p:nvPr userDrawn="1"/>
        </p:nvSpPr>
        <p:spPr>
          <a:xfrm>
            <a:off x="3178175" y="900113"/>
            <a:ext cx="185738" cy="1979612"/>
          </a:xfrm>
          <a:prstGeom prst="rect">
            <a:avLst/>
          </a:prstGeom>
          <a:solidFill>
            <a:srgbClr val="1E3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pSp>
        <p:nvGrpSpPr>
          <p:cNvPr id="11" name="Группа 5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12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13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" name="Текст 2"/>
          <p:cNvSpPr>
            <a:spLocks noGrp="1"/>
          </p:cNvSpPr>
          <p:nvPr>
            <p:ph type="body" sz="quarter" idx="10"/>
          </p:nvPr>
        </p:nvSpPr>
        <p:spPr>
          <a:xfrm>
            <a:off x="142875" y="4551970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6" name="Текст 2"/>
          <p:cNvSpPr>
            <a:spLocks noGrp="1"/>
          </p:cNvSpPr>
          <p:nvPr>
            <p:ph type="body" sz="quarter" idx="11"/>
          </p:nvPr>
        </p:nvSpPr>
        <p:spPr>
          <a:xfrm>
            <a:off x="142875" y="4803998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3527238" y="951570"/>
            <a:ext cx="5329238" cy="152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5076056" y="3183818"/>
            <a:ext cx="3852045" cy="39596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4"/>
          </p:nvPr>
        </p:nvSpPr>
        <p:spPr>
          <a:xfrm>
            <a:off x="5076056" y="3595187"/>
            <a:ext cx="3872774" cy="63188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111743923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Объект 7"/>
          <p:cNvSpPr>
            <a:spLocks noGrp="1"/>
          </p:cNvSpPr>
          <p:nvPr>
            <p:ph sz="quarter" idx="15"/>
          </p:nvPr>
        </p:nvSpPr>
        <p:spPr>
          <a:xfrm>
            <a:off x="0" y="1104862"/>
            <a:ext cx="9144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355600" indent="-2667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Заголовок 22"/>
          <p:cNvSpPr>
            <a:spLocks noGrp="1"/>
          </p:cNvSpPr>
          <p:nvPr>
            <p:ph type="title"/>
          </p:nvPr>
        </p:nvSpPr>
        <p:spPr>
          <a:xfrm>
            <a:off x="1007603" y="87474"/>
            <a:ext cx="5789803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6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B6B6B8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887776D9-1590-4B64-979C-89C6BD402A3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08484992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6"/>
          <p:cNvSpPr/>
          <p:nvPr userDrawn="1"/>
        </p:nvSpPr>
        <p:spPr>
          <a:xfrm>
            <a:off x="3167063" y="0"/>
            <a:ext cx="5976937" cy="51435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6" tIns="38958" rIns="77916" bIns="38958" anchor="ctr"/>
          <a:lstStyle/>
          <a:p>
            <a:pPr marL="45721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 userDrawn="1"/>
        </p:nvSpPr>
        <p:spPr>
          <a:xfrm>
            <a:off x="3132138" y="1779588"/>
            <a:ext cx="5989637" cy="1219200"/>
          </a:xfrm>
          <a:prstGeom prst="rect">
            <a:avLst/>
          </a:prstGeom>
        </p:spPr>
        <p:txBody>
          <a:bodyPr lIns="77916" tIns="38958" rIns="77916" bIns="38958"/>
          <a:lstStyle>
            <a:lvl1pPr algn="ctr" defTabSz="957829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/>
                </a:solidFill>
              </a:rPr>
              <a:t>СПАСИБО ЗА ВНИМАНИЕ!</a:t>
            </a:r>
          </a:p>
        </p:txBody>
      </p:sp>
      <p:grpSp>
        <p:nvGrpSpPr>
          <p:cNvPr id="4" name="Группа 17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5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6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73137243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одним вырезанным углом 223"/>
          <p:cNvSpPr>
            <a:spLocks/>
          </p:cNvSpPr>
          <p:nvPr userDrawn="1"/>
        </p:nvSpPr>
        <p:spPr bwMode="auto">
          <a:xfrm>
            <a:off x="982663" y="339725"/>
            <a:ext cx="7615237" cy="587375"/>
          </a:xfrm>
          <a:custGeom>
            <a:avLst/>
            <a:gdLst>
              <a:gd name="T0" fmla="*/ 0 w 6566703"/>
              <a:gd name="T1" fmla="*/ 0 h 629367"/>
              <a:gd name="T2" fmla="*/ 8831195 w 6566703"/>
              <a:gd name="T3" fmla="*/ 0 h 629367"/>
              <a:gd name="T4" fmla="*/ 8340283 w 6566703"/>
              <a:gd name="T5" fmla="*/ 548185 h 629367"/>
              <a:gd name="T6" fmla="*/ 0 w 6566703"/>
              <a:gd name="T7" fmla="*/ 548185 h 629367"/>
              <a:gd name="T8" fmla="*/ 0 w 6566703"/>
              <a:gd name="T9" fmla="*/ 0 h 6293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566703" h="629367">
                <a:moveTo>
                  <a:pt x="0" y="0"/>
                </a:moveTo>
                <a:lnTo>
                  <a:pt x="6566703" y="0"/>
                </a:lnTo>
                <a:lnTo>
                  <a:pt x="6201670" y="629367"/>
                </a:lnTo>
                <a:lnTo>
                  <a:pt x="0" y="629367"/>
                </a:ln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8000" tIns="108000" rIns="108000" bIns="108000">
            <a:spAutoFit/>
          </a:bodyPr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982800" y="339725"/>
            <a:ext cx="7621450" cy="587375"/>
          </a:xfrm>
          <a:prstGeom prst="rect">
            <a:avLst/>
          </a:prstGeom>
        </p:spPr>
        <p:txBody>
          <a:bodyPr anchor="ctr"/>
          <a:lstStyle>
            <a:lvl1pPr marL="85725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ru-RU"/>
              <a:t> </a:t>
            </a:r>
            <a:fld id="{D4354E20-FA0B-48D9-8FA5-1C1886B6DF7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00266125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\\172.16.16.2\User Data\DVK\ОСА\КАРТИНКИ\клипарт\Map Of Russia 01.tif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66813"/>
            <a:ext cx="7920037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с одним вырезанным углом 223"/>
          <p:cNvSpPr>
            <a:spLocks/>
          </p:cNvSpPr>
          <p:nvPr userDrawn="1"/>
        </p:nvSpPr>
        <p:spPr bwMode="auto">
          <a:xfrm>
            <a:off x="982663" y="339725"/>
            <a:ext cx="7615237" cy="587375"/>
          </a:xfrm>
          <a:custGeom>
            <a:avLst/>
            <a:gdLst>
              <a:gd name="T0" fmla="*/ 0 w 6566703"/>
              <a:gd name="T1" fmla="*/ 0 h 629367"/>
              <a:gd name="T2" fmla="*/ 8831195 w 6566703"/>
              <a:gd name="T3" fmla="*/ 0 h 629367"/>
              <a:gd name="T4" fmla="*/ 8340283 w 6566703"/>
              <a:gd name="T5" fmla="*/ 548185 h 629367"/>
              <a:gd name="T6" fmla="*/ 0 w 6566703"/>
              <a:gd name="T7" fmla="*/ 548185 h 629367"/>
              <a:gd name="T8" fmla="*/ 0 w 6566703"/>
              <a:gd name="T9" fmla="*/ 0 h 6293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566703" h="629367">
                <a:moveTo>
                  <a:pt x="0" y="0"/>
                </a:moveTo>
                <a:lnTo>
                  <a:pt x="6566703" y="0"/>
                </a:lnTo>
                <a:lnTo>
                  <a:pt x="6201670" y="629367"/>
                </a:lnTo>
                <a:lnTo>
                  <a:pt x="0" y="629367"/>
                </a:ln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8000" tIns="108000" rIns="108000" bIns="108000">
            <a:spAutoFit/>
          </a:bodyPr>
          <a:lstStyle/>
          <a:p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quarter" idx="10"/>
          </p:nvPr>
        </p:nvSpPr>
        <p:spPr>
          <a:xfrm>
            <a:off x="982800" y="339725"/>
            <a:ext cx="7621450" cy="587375"/>
          </a:xfrm>
          <a:prstGeom prst="rect">
            <a:avLst/>
          </a:prstGeom>
        </p:spPr>
        <p:txBody>
          <a:bodyPr anchor="ctr"/>
          <a:lstStyle>
            <a:lvl1pPr marL="85725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ru-RU"/>
              <a:t> </a:t>
            </a:r>
            <a:fld id="{49B34CD5-D014-4CA0-BBDD-1C33BA6EDF8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35113206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32"/>
          <p:cNvSpPr/>
          <p:nvPr userDrawn="1"/>
        </p:nvSpPr>
        <p:spPr>
          <a:xfrm>
            <a:off x="3167063" y="898525"/>
            <a:ext cx="5975350" cy="3375025"/>
          </a:xfrm>
          <a:prstGeom prst="rect">
            <a:avLst/>
          </a:prstGeom>
          <a:solidFill>
            <a:schemeClr val="accent6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anchor="ctr"/>
          <a:lstStyle/>
          <a:p>
            <a:pPr marL="435919" indent="-285750" defTabSz="816169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600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Прямоугольник 24"/>
          <p:cNvSpPr>
            <a:spLocks noChangeArrowheads="1"/>
          </p:cNvSpPr>
          <p:nvPr userDrawn="1"/>
        </p:nvSpPr>
        <p:spPr bwMode="auto">
          <a:xfrm>
            <a:off x="3167063" y="0"/>
            <a:ext cx="5976937" cy="735013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9" name="Прямоугольник 25"/>
          <p:cNvSpPr>
            <a:spLocks noChangeArrowheads="1"/>
          </p:cNvSpPr>
          <p:nvPr userDrawn="1"/>
        </p:nvSpPr>
        <p:spPr bwMode="auto">
          <a:xfrm>
            <a:off x="3167063" y="4487863"/>
            <a:ext cx="5978525" cy="676275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10" name="Прямоугольник 33"/>
          <p:cNvSpPr/>
          <p:nvPr userDrawn="1"/>
        </p:nvSpPr>
        <p:spPr>
          <a:xfrm>
            <a:off x="3178175" y="900113"/>
            <a:ext cx="185738" cy="1979612"/>
          </a:xfrm>
          <a:prstGeom prst="rect">
            <a:avLst/>
          </a:prstGeom>
          <a:solidFill>
            <a:srgbClr val="1E3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pSp>
        <p:nvGrpSpPr>
          <p:cNvPr id="11" name="Группа 5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12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13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" name="Текст 2"/>
          <p:cNvSpPr>
            <a:spLocks noGrp="1"/>
          </p:cNvSpPr>
          <p:nvPr>
            <p:ph type="body" sz="quarter" idx="10"/>
          </p:nvPr>
        </p:nvSpPr>
        <p:spPr>
          <a:xfrm>
            <a:off x="142875" y="4551970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6" name="Текст 2"/>
          <p:cNvSpPr>
            <a:spLocks noGrp="1"/>
          </p:cNvSpPr>
          <p:nvPr>
            <p:ph type="body" sz="quarter" idx="11"/>
          </p:nvPr>
        </p:nvSpPr>
        <p:spPr>
          <a:xfrm>
            <a:off x="142875" y="4803998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3527238" y="951570"/>
            <a:ext cx="5329238" cy="152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5076056" y="3183818"/>
            <a:ext cx="3852045" cy="39596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4"/>
          </p:nvPr>
        </p:nvSpPr>
        <p:spPr>
          <a:xfrm>
            <a:off x="5076056" y="3595187"/>
            <a:ext cx="3872774" cy="63188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486354084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00820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" name="Таблица 2"/>
          <p:cNvSpPr>
            <a:spLocks noGrp="1"/>
          </p:cNvSpPr>
          <p:nvPr>
            <p:ph type="tbl" sz="quarter" idx="10"/>
          </p:nvPr>
        </p:nvSpPr>
        <p:spPr>
          <a:xfrm>
            <a:off x="0" y="735013"/>
            <a:ext cx="9144000" cy="4408487"/>
          </a:xfrm>
          <a:prstGeom prst="rect">
            <a:avLst/>
          </a:prstGeom>
        </p:spPr>
        <p:txBody>
          <a:bodyPr/>
          <a:lstStyle>
            <a:lvl1pPr marL="88900" indent="0">
              <a:buNone/>
              <a:defRPr sz="1800"/>
            </a:lvl1pPr>
          </a:lstStyle>
          <a:p>
            <a:pPr lvl="0"/>
            <a:endParaRPr lang="ru-RU" noProof="0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948488" y="153988"/>
            <a:ext cx="539750" cy="401637"/>
          </a:xfrm>
        </p:spPr>
        <p:txBody>
          <a:bodyPr/>
          <a:lstStyle>
            <a:lvl1pPr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B0341509-11C1-4698-9E1A-C73C94C04B4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21927807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Объект 7"/>
          <p:cNvSpPr>
            <a:spLocks noGrp="1"/>
          </p:cNvSpPr>
          <p:nvPr>
            <p:ph sz="quarter" idx="15"/>
          </p:nvPr>
        </p:nvSpPr>
        <p:spPr>
          <a:xfrm>
            <a:off x="0" y="1104862"/>
            <a:ext cx="9144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355600" indent="-2667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Заголовок 22"/>
          <p:cNvSpPr>
            <a:spLocks noGrp="1"/>
          </p:cNvSpPr>
          <p:nvPr>
            <p:ph type="title"/>
          </p:nvPr>
        </p:nvSpPr>
        <p:spPr>
          <a:xfrm>
            <a:off x="1007603" y="87474"/>
            <a:ext cx="5789803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6"/>
          </p:nvPr>
        </p:nvSpPr>
        <p:spPr>
          <a:xfrm>
            <a:off x="6948488" y="153988"/>
            <a:ext cx="539750" cy="401637"/>
          </a:xfrm>
        </p:spPr>
        <p:txBody>
          <a:bodyPr/>
          <a:lstStyle>
            <a:lvl1pPr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B16D2FAE-1954-4CA0-B290-6DED8A81C52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07214697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3" y="87474"/>
            <a:ext cx="5796421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Текст 24"/>
          <p:cNvSpPr>
            <a:spLocks noGrp="1"/>
          </p:cNvSpPr>
          <p:nvPr>
            <p:ph type="body" sz="quarter" idx="13"/>
          </p:nvPr>
        </p:nvSpPr>
        <p:spPr>
          <a:xfrm>
            <a:off x="899593" y="1743658"/>
            <a:ext cx="3672408" cy="756084"/>
          </a:xfrm>
          <a:prstGeom prst="rect">
            <a:avLst/>
          </a:prstGeom>
        </p:spPr>
        <p:txBody>
          <a:bodyPr lIns="180000" tIns="54000" rIns="18000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9" name="Текст 24"/>
          <p:cNvSpPr>
            <a:spLocks noGrp="1"/>
          </p:cNvSpPr>
          <p:nvPr>
            <p:ph type="body" sz="quarter" idx="15"/>
          </p:nvPr>
        </p:nvSpPr>
        <p:spPr>
          <a:xfrm>
            <a:off x="185718" y="1707654"/>
            <a:ext cx="965902" cy="756084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400" b="1">
                <a:solidFill>
                  <a:schemeClr val="accent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Текст 24"/>
          <p:cNvSpPr>
            <a:spLocks noGrp="1"/>
          </p:cNvSpPr>
          <p:nvPr>
            <p:ph type="body" sz="quarter" idx="16"/>
          </p:nvPr>
        </p:nvSpPr>
        <p:spPr>
          <a:xfrm>
            <a:off x="5472100" y="1743658"/>
            <a:ext cx="3672408" cy="756084"/>
          </a:xfrm>
          <a:prstGeom prst="rect">
            <a:avLst/>
          </a:prstGeom>
        </p:spPr>
        <p:txBody>
          <a:bodyPr lIns="180000" tIns="54000" rIns="18000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3" name="Текст 24"/>
          <p:cNvSpPr>
            <a:spLocks noGrp="1"/>
          </p:cNvSpPr>
          <p:nvPr>
            <p:ph type="body" sz="quarter" idx="17"/>
          </p:nvPr>
        </p:nvSpPr>
        <p:spPr>
          <a:xfrm>
            <a:off x="4758225" y="1707654"/>
            <a:ext cx="965902" cy="756084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400" b="1">
                <a:solidFill>
                  <a:schemeClr val="accent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8"/>
          </p:nvPr>
        </p:nvSpPr>
        <p:spPr>
          <a:xfrm>
            <a:off x="6948488" y="153988"/>
            <a:ext cx="539750" cy="401637"/>
          </a:xfrm>
        </p:spPr>
        <p:txBody>
          <a:bodyPr/>
          <a:lstStyle>
            <a:lvl1pPr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0B531B71-57AC-4797-84CC-42C0C7BE9BB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98505856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3167063" y="0"/>
            <a:ext cx="5976937" cy="51435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6" tIns="38958" rIns="77916" bIns="38958" anchor="ctr"/>
          <a:lstStyle/>
          <a:p>
            <a:pPr marL="45721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 userDrawn="1"/>
        </p:nvSpPr>
        <p:spPr>
          <a:xfrm>
            <a:off x="3132138" y="1779588"/>
            <a:ext cx="5989637" cy="1219200"/>
          </a:xfrm>
          <a:prstGeom prst="rect">
            <a:avLst/>
          </a:prstGeom>
        </p:spPr>
        <p:txBody>
          <a:bodyPr lIns="77916" tIns="38958" rIns="77916" bIns="38958"/>
          <a:lstStyle>
            <a:lvl1pPr algn="ctr" defTabSz="957829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/>
                </a:solidFill>
              </a:rPr>
              <a:t>СПАСИБО ЗА ВНИМАНИЕ!</a:t>
            </a:r>
          </a:p>
        </p:txBody>
      </p:sp>
      <p:grpSp>
        <p:nvGrpSpPr>
          <p:cNvPr id="4" name="Группа 17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5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6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87387755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одним вырезанным углом 223"/>
          <p:cNvSpPr>
            <a:spLocks/>
          </p:cNvSpPr>
          <p:nvPr userDrawn="1"/>
        </p:nvSpPr>
        <p:spPr bwMode="auto">
          <a:xfrm>
            <a:off x="982663" y="339725"/>
            <a:ext cx="7615237" cy="587375"/>
          </a:xfrm>
          <a:custGeom>
            <a:avLst/>
            <a:gdLst>
              <a:gd name="T0" fmla="*/ 0 w 6566703"/>
              <a:gd name="T1" fmla="*/ 0 h 629367"/>
              <a:gd name="T2" fmla="*/ 8831195 w 6566703"/>
              <a:gd name="T3" fmla="*/ 0 h 629367"/>
              <a:gd name="T4" fmla="*/ 8340283 w 6566703"/>
              <a:gd name="T5" fmla="*/ 548185 h 629367"/>
              <a:gd name="T6" fmla="*/ 0 w 6566703"/>
              <a:gd name="T7" fmla="*/ 548185 h 629367"/>
              <a:gd name="T8" fmla="*/ 0 w 6566703"/>
              <a:gd name="T9" fmla="*/ 0 h 6293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566703" h="629367">
                <a:moveTo>
                  <a:pt x="0" y="0"/>
                </a:moveTo>
                <a:lnTo>
                  <a:pt x="6566703" y="0"/>
                </a:lnTo>
                <a:lnTo>
                  <a:pt x="6201670" y="629367"/>
                </a:lnTo>
                <a:lnTo>
                  <a:pt x="0" y="629367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8000" tIns="108000" rIns="108000" bIns="108000">
            <a:spAutoFit/>
          </a:bodyPr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982800" y="339725"/>
            <a:ext cx="7621450" cy="587375"/>
          </a:xfrm>
          <a:prstGeom prst="rect">
            <a:avLst/>
          </a:prstGeom>
        </p:spPr>
        <p:txBody>
          <a:bodyPr anchor="ctr"/>
          <a:lstStyle>
            <a:lvl1pPr marL="85725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ru-RU"/>
              <a:t> </a:t>
            </a:r>
            <a:fld id="{D617BFA6-6A2E-4239-8B04-543AF7E308D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63279579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\\172.16.16.2\User Data\DVK\ОСА\КАРТИНКИ\клипарт\Map Of Russia 01.tif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66813"/>
            <a:ext cx="7920037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с одним вырезанным углом 223"/>
          <p:cNvSpPr>
            <a:spLocks/>
          </p:cNvSpPr>
          <p:nvPr userDrawn="1"/>
        </p:nvSpPr>
        <p:spPr bwMode="auto">
          <a:xfrm>
            <a:off x="982663" y="339725"/>
            <a:ext cx="7615237" cy="587375"/>
          </a:xfrm>
          <a:custGeom>
            <a:avLst/>
            <a:gdLst>
              <a:gd name="T0" fmla="*/ 0 w 6566703"/>
              <a:gd name="T1" fmla="*/ 0 h 629367"/>
              <a:gd name="T2" fmla="*/ 8831195 w 6566703"/>
              <a:gd name="T3" fmla="*/ 0 h 629367"/>
              <a:gd name="T4" fmla="*/ 8340283 w 6566703"/>
              <a:gd name="T5" fmla="*/ 548185 h 629367"/>
              <a:gd name="T6" fmla="*/ 0 w 6566703"/>
              <a:gd name="T7" fmla="*/ 548185 h 629367"/>
              <a:gd name="T8" fmla="*/ 0 w 6566703"/>
              <a:gd name="T9" fmla="*/ 0 h 6293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566703" h="629367">
                <a:moveTo>
                  <a:pt x="0" y="0"/>
                </a:moveTo>
                <a:lnTo>
                  <a:pt x="6566703" y="0"/>
                </a:lnTo>
                <a:lnTo>
                  <a:pt x="6201670" y="629367"/>
                </a:lnTo>
                <a:lnTo>
                  <a:pt x="0" y="629367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8000" tIns="108000" rIns="108000" bIns="108000">
            <a:spAutoFit/>
          </a:bodyPr>
          <a:lstStyle/>
          <a:p>
            <a:endParaRPr lang="ru-RU"/>
          </a:p>
        </p:txBody>
      </p:sp>
      <p:sp>
        <p:nvSpPr>
          <p:cNvPr id="5" name="Текст 3"/>
          <p:cNvSpPr>
            <a:spLocks noGrp="1"/>
          </p:cNvSpPr>
          <p:nvPr>
            <p:ph type="body" sz="quarter" idx="10"/>
          </p:nvPr>
        </p:nvSpPr>
        <p:spPr>
          <a:xfrm>
            <a:off x="982800" y="339725"/>
            <a:ext cx="7621450" cy="587375"/>
          </a:xfrm>
          <a:prstGeom prst="rect">
            <a:avLst/>
          </a:prstGeom>
        </p:spPr>
        <p:txBody>
          <a:bodyPr anchor="ctr"/>
          <a:lstStyle>
            <a:lvl1pPr marL="85725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ru-RU"/>
              <a:t> </a:t>
            </a:r>
            <a:fld id="{051B04C4-1B70-461A-ADE0-B6A77D24C6E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0442308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32"/>
          <p:cNvSpPr/>
          <p:nvPr userDrawn="1"/>
        </p:nvSpPr>
        <p:spPr>
          <a:xfrm>
            <a:off x="3167063" y="898525"/>
            <a:ext cx="5975350" cy="3375025"/>
          </a:xfrm>
          <a:prstGeom prst="rect">
            <a:avLst/>
          </a:prstGeom>
          <a:solidFill>
            <a:schemeClr val="accent6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anchor="ctr"/>
          <a:lstStyle/>
          <a:p>
            <a:pPr marL="435919" indent="-285750" defTabSz="816169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600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Прямоугольник 24"/>
          <p:cNvSpPr>
            <a:spLocks noChangeArrowheads="1"/>
          </p:cNvSpPr>
          <p:nvPr userDrawn="1"/>
        </p:nvSpPr>
        <p:spPr bwMode="auto">
          <a:xfrm>
            <a:off x="3167063" y="0"/>
            <a:ext cx="5976937" cy="735013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9" name="Прямоугольник 25"/>
          <p:cNvSpPr>
            <a:spLocks noChangeArrowheads="1"/>
          </p:cNvSpPr>
          <p:nvPr userDrawn="1"/>
        </p:nvSpPr>
        <p:spPr bwMode="auto">
          <a:xfrm>
            <a:off x="3167063" y="4487863"/>
            <a:ext cx="5978525" cy="676275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10" name="Прямоугольник 33"/>
          <p:cNvSpPr/>
          <p:nvPr userDrawn="1"/>
        </p:nvSpPr>
        <p:spPr>
          <a:xfrm>
            <a:off x="3178175" y="900113"/>
            <a:ext cx="185738" cy="1979612"/>
          </a:xfrm>
          <a:prstGeom prst="rect">
            <a:avLst/>
          </a:prstGeom>
          <a:solidFill>
            <a:srgbClr val="1E3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pSp>
        <p:nvGrpSpPr>
          <p:cNvPr id="11" name="Группа 5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12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13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" name="Текст 2"/>
          <p:cNvSpPr>
            <a:spLocks noGrp="1"/>
          </p:cNvSpPr>
          <p:nvPr>
            <p:ph type="body" sz="quarter" idx="10"/>
          </p:nvPr>
        </p:nvSpPr>
        <p:spPr>
          <a:xfrm>
            <a:off x="142875" y="4551970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6" name="Текст 2"/>
          <p:cNvSpPr>
            <a:spLocks noGrp="1"/>
          </p:cNvSpPr>
          <p:nvPr>
            <p:ph type="body" sz="quarter" idx="11"/>
          </p:nvPr>
        </p:nvSpPr>
        <p:spPr>
          <a:xfrm>
            <a:off x="142875" y="4803998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3527238" y="951570"/>
            <a:ext cx="5329238" cy="152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5076056" y="3183818"/>
            <a:ext cx="3852045" cy="39596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4"/>
          </p:nvPr>
        </p:nvSpPr>
        <p:spPr>
          <a:xfrm>
            <a:off x="5076056" y="3595187"/>
            <a:ext cx="3872774" cy="63188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913205812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00820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" name="Таблица 2"/>
          <p:cNvSpPr>
            <a:spLocks noGrp="1"/>
          </p:cNvSpPr>
          <p:nvPr>
            <p:ph type="tbl" sz="quarter" idx="10"/>
          </p:nvPr>
        </p:nvSpPr>
        <p:spPr>
          <a:xfrm>
            <a:off x="0" y="735013"/>
            <a:ext cx="9144000" cy="4408487"/>
          </a:xfrm>
          <a:prstGeom prst="rect">
            <a:avLst/>
          </a:prstGeom>
        </p:spPr>
        <p:txBody>
          <a:bodyPr/>
          <a:lstStyle>
            <a:lvl1pPr marL="88900" indent="0">
              <a:buNone/>
              <a:defRPr sz="1800"/>
            </a:lvl1pPr>
          </a:lstStyle>
          <a:p>
            <a:pPr lvl="0"/>
            <a:endParaRPr lang="ru-RU" noProof="0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948488" y="153988"/>
            <a:ext cx="539750" cy="401637"/>
          </a:xfrm>
        </p:spPr>
        <p:txBody>
          <a:bodyPr/>
          <a:lstStyle>
            <a:lvl1pPr>
              <a:defRPr sz="2200">
                <a:solidFill>
                  <a:srgbClr val="B6B6B8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EA3B516C-0663-48FB-8F8D-7A2EA1CD281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58516727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Объект 7"/>
          <p:cNvSpPr>
            <a:spLocks noGrp="1"/>
          </p:cNvSpPr>
          <p:nvPr>
            <p:ph sz="quarter" idx="15"/>
          </p:nvPr>
        </p:nvSpPr>
        <p:spPr>
          <a:xfrm>
            <a:off x="0" y="1104862"/>
            <a:ext cx="9144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355600" indent="-2667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Заголовок 22"/>
          <p:cNvSpPr>
            <a:spLocks noGrp="1"/>
          </p:cNvSpPr>
          <p:nvPr>
            <p:ph type="title"/>
          </p:nvPr>
        </p:nvSpPr>
        <p:spPr>
          <a:xfrm>
            <a:off x="1007603" y="87474"/>
            <a:ext cx="5789803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6"/>
          </p:nvPr>
        </p:nvSpPr>
        <p:spPr>
          <a:xfrm>
            <a:off x="6948488" y="153988"/>
            <a:ext cx="539750" cy="401637"/>
          </a:xfrm>
        </p:spPr>
        <p:txBody>
          <a:bodyPr/>
          <a:lstStyle>
            <a:lvl1pPr>
              <a:defRPr sz="2200">
                <a:solidFill>
                  <a:srgbClr val="B6B6B8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C76EE240-9893-493D-A3C8-209378F82DB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85104577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3" y="87474"/>
            <a:ext cx="5796421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Текст 24"/>
          <p:cNvSpPr>
            <a:spLocks noGrp="1"/>
          </p:cNvSpPr>
          <p:nvPr>
            <p:ph type="body" sz="quarter" idx="13"/>
          </p:nvPr>
        </p:nvSpPr>
        <p:spPr>
          <a:xfrm>
            <a:off x="899593" y="1743658"/>
            <a:ext cx="3672408" cy="756084"/>
          </a:xfrm>
          <a:prstGeom prst="rect">
            <a:avLst/>
          </a:prstGeom>
        </p:spPr>
        <p:txBody>
          <a:bodyPr lIns="180000" tIns="54000" rIns="18000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9" name="Текст 24"/>
          <p:cNvSpPr>
            <a:spLocks noGrp="1"/>
          </p:cNvSpPr>
          <p:nvPr>
            <p:ph type="body" sz="quarter" idx="15"/>
          </p:nvPr>
        </p:nvSpPr>
        <p:spPr>
          <a:xfrm>
            <a:off x="185718" y="1707654"/>
            <a:ext cx="965902" cy="756084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400" b="1">
                <a:solidFill>
                  <a:schemeClr val="accent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Текст 24"/>
          <p:cNvSpPr>
            <a:spLocks noGrp="1"/>
          </p:cNvSpPr>
          <p:nvPr>
            <p:ph type="body" sz="quarter" idx="16"/>
          </p:nvPr>
        </p:nvSpPr>
        <p:spPr>
          <a:xfrm>
            <a:off x="5472100" y="1743658"/>
            <a:ext cx="3672408" cy="756084"/>
          </a:xfrm>
          <a:prstGeom prst="rect">
            <a:avLst/>
          </a:prstGeom>
        </p:spPr>
        <p:txBody>
          <a:bodyPr lIns="180000" tIns="54000" rIns="18000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3" name="Текст 24"/>
          <p:cNvSpPr>
            <a:spLocks noGrp="1"/>
          </p:cNvSpPr>
          <p:nvPr>
            <p:ph type="body" sz="quarter" idx="17"/>
          </p:nvPr>
        </p:nvSpPr>
        <p:spPr>
          <a:xfrm>
            <a:off x="4758225" y="1707654"/>
            <a:ext cx="965902" cy="756084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400" b="1">
                <a:solidFill>
                  <a:schemeClr val="accent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8"/>
          </p:nvPr>
        </p:nvSpPr>
        <p:spPr>
          <a:xfrm>
            <a:off x="6948488" y="153988"/>
            <a:ext cx="539750" cy="401637"/>
          </a:xfrm>
        </p:spPr>
        <p:txBody>
          <a:bodyPr/>
          <a:lstStyle>
            <a:lvl1pPr>
              <a:defRPr sz="2200">
                <a:solidFill>
                  <a:srgbClr val="B6B6B8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5C6CBBBF-F7FA-47B3-8756-0803790B6C8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31577195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6"/>
          <p:cNvSpPr/>
          <p:nvPr userDrawn="1"/>
        </p:nvSpPr>
        <p:spPr>
          <a:xfrm>
            <a:off x="3167063" y="0"/>
            <a:ext cx="5976937" cy="51435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6" tIns="38958" rIns="77916" bIns="38958" anchor="ctr"/>
          <a:lstStyle/>
          <a:p>
            <a:pPr marL="45721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 userDrawn="1"/>
        </p:nvSpPr>
        <p:spPr>
          <a:xfrm>
            <a:off x="3132138" y="1779588"/>
            <a:ext cx="5989637" cy="1219200"/>
          </a:xfrm>
          <a:prstGeom prst="rect">
            <a:avLst/>
          </a:prstGeom>
        </p:spPr>
        <p:txBody>
          <a:bodyPr lIns="77916" tIns="38958" rIns="77916" bIns="38958"/>
          <a:lstStyle>
            <a:lvl1pPr algn="ctr" defTabSz="957829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/>
                </a:solidFill>
              </a:rPr>
              <a:t>СПАСИБО ЗА ВНИМАНИЕ!</a:t>
            </a:r>
          </a:p>
        </p:txBody>
      </p:sp>
      <p:grpSp>
        <p:nvGrpSpPr>
          <p:cNvPr id="4" name="Группа 17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5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6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28379185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одним вырезанным углом 223"/>
          <p:cNvSpPr>
            <a:spLocks/>
          </p:cNvSpPr>
          <p:nvPr userDrawn="1"/>
        </p:nvSpPr>
        <p:spPr bwMode="auto">
          <a:xfrm>
            <a:off x="982663" y="339725"/>
            <a:ext cx="7615237" cy="587375"/>
          </a:xfrm>
          <a:custGeom>
            <a:avLst/>
            <a:gdLst>
              <a:gd name="T0" fmla="*/ 0 w 6566703"/>
              <a:gd name="T1" fmla="*/ 0 h 629367"/>
              <a:gd name="T2" fmla="*/ 8831195 w 6566703"/>
              <a:gd name="T3" fmla="*/ 0 h 629367"/>
              <a:gd name="T4" fmla="*/ 8340283 w 6566703"/>
              <a:gd name="T5" fmla="*/ 548185 h 629367"/>
              <a:gd name="T6" fmla="*/ 0 w 6566703"/>
              <a:gd name="T7" fmla="*/ 548185 h 629367"/>
              <a:gd name="T8" fmla="*/ 0 w 6566703"/>
              <a:gd name="T9" fmla="*/ 0 h 6293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566703" h="629367">
                <a:moveTo>
                  <a:pt x="0" y="0"/>
                </a:moveTo>
                <a:lnTo>
                  <a:pt x="6566703" y="0"/>
                </a:lnTo>
                <a:lnTo>
                  <a:pt x="6201670" y="629367"/>
                </a:lnTo>
                <a:lnTo>
                  <a:pt x="0" y="629367"/>
                </a:lnTo>
                <a:lnTo>
                  <a:pt x="0" y="0"/>
                </a:lnTo>
                <a:close/>
              </a:path>
            </a:pathLst>
          </a:cu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8000" tIns="108000" rIns="108000" bIns="108000">
            <a:spAutoFit/>
          </a:bodyPr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982800" y="339725"/>
            <a:ext cx="7621450" cy="587375"/>
          </a:xfrm>
          <a:prstGeom prst="rect">
            <a:avLst/>
          </a:prstGeom>
        </p:spPr>
        <p:txBody>
          <a:bodyPr anchor="ctr"/>
          <a:lstStyle>
            <a:lvl1pPr marL="85725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ru-RU"/>
              <a:t> </a:t>
            </a:r>
            <a:fld id="{E40F36AA-E5D7-477F-ADFF-2F736B516E4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9384433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\\172.16.16.2\User Data\DVK\ОСА\КАРТИНКИ\клипарт\Map Of Russia 01.tif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66813"/>
            <a:ext cx="7920037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с одним вырезанным углом 223"/>
          <p:cNvSpPr>
            <a:spLocks/>
          </p:cNvSpPr>
          <p:nvPr userDrawn="1"/>
        </p:nvSpPr>
        <p:spPr bwMode="auto">
          <a:xfrm>
            <a:off x="982663" y="339725"/>
            <a:ext cx="7615237" cy="587375"/>
          </a:xfrm>
          <a:custGeom>
            <a:avLst/>
            <a:gdLst>
              <a:gd name="T0" fmla="*/ 0 w 6566703"/>
              <a:gd name="T1" fmla="*/ 0 h 629367"/>
              <a:gd name="T2" fmla="*/ 8831195 w 6566703"/>
              <a:gd name="T3" fmla="*/ 0 h 629367"/>
              <a:gd name="T4" fmla="*/ 8340283 w 6566703"/>
              <a:gd name="T5" fmla="*/ 548185 h 629367"/>
              <a:gd name="T6" fmla="*/ 0 w 6566703"/>
              <a:gd name="T7" fmla="*/ 548185 h 629367"/>
              <a:gd name="T8" fmla="*/ 0 w 6566703"/>
              <a:gd name="T9" fmla="*/ 0 h 6293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566703" h="629367">
                <a:moveTo>
                  <a:pt x="0" y="0"/>
                </a:moveTo>
                <a:lnTo>
                  <a:pt x="6566703" y="0"/>
                </a:lnTo>
                <a:lnTo>
                  <a:pt x="6201670" y="629367"/>
                </a:lnTo>
                <a:lnTo>
                  <a:pt x="0" y="629367"/>
                </a:lnTo>
                <a:lnTo>
                  <a:pt x="0" y="0"/>
                </a:lnTo>
                <a:close/>
              </a:path>
            </a:pathLst>
          </a:cu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8000" tIns="108000" rIns="108000" bIns="108000">
            <a:spAutoFit/>
          </a:bodyPr>
          <a:lstStyle/>
          <a:p>
            <a:endParaRPr lang="ru-RU"/>
          </a:p>
        </p:txBody>
      </p:sp>
      <p:sp>
        <p:nvSpPr>
          <p:cNvPr id="5" name="Текст 3"/>
          <p:cNvSpPr>
            <a:spLocks noGrp="1"/>
          </p:cNvSpPr>
          <p:nvPr>
            <p:ph type="body" sz="quarter" idx="10"/>
          </p:nvPr>
        </p:nvSpPr>
        <p:spPr>
          <a:xfrm>
            <a:off x="982800" y="339725"/>
            <a:ext cx="7621450" cy="587375"/>
          </a:xfrm>
          <a:prstGeom prst="rect">
            <a:avLst/>
          </a:prstGeom>
        </p:spPr>
        <p:txBody>
          <a:bodyPr anchor="ctr"/>
          <a:lstStyle>
            <a:lvl1pPr marL="85725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ru-RU"/>
              <a:t> </a:t>
            </a:r>
            <a:fld id="{01558EA6-CD11-44DF-9009-6078085B9E3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54663879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32"/>
          <p:cNvSpPr/>
          <p:nvPr userDrawn="1"/>
        </p:nvSpPr>
        <p:spPr>
          <a:xfrm>
            <a:off x="3167063" y="898525"/>
            <a:ext cx="5975350" cy="3375025"/>
          </a:xfrm>
          <a:prstGeom prst="rect">
            <a:avLst/>
          </a:prstGeom>
          <a:solidFill>
            <a:schemeClr val="accent6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anchor="ctr"/>
          <a:lstStyle/>
          <a:p>
            <a:pPr marL="435919" indent="-285750" defTabSz="816169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600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Прямоугольник 24"/>
          <p:cNvSpPr>
            <a:spLocks noChangeArrowheads="1"/>
          </p:cNvSpPr>
          <p:nvPr userDrawn="1"/>
        </p:nvSpPr>
        <p:spPr bwMode="auto">
          <a:xfrm>
            <a:off x="3167063" y="0"/>
            <a:ext cx="5976937" cy="735013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9" name="Прямоугольник 25"/>
          <p:cNvSpPr>
            <a:spLocks noChangeArrowheads="1"/>
          </p:cNvSpPr>
          <p:nvPr userDrawn="1"/>
        </p:nvSpPr>
        <p:spPr bwMode="auto">
          <a:xfrm>
            <a:off x="3167063" y="4487863"/>
            <a:ext cx="5978525" cy="676275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10" name="Прямоугольник 33"/>
          <p:cNvSpPr/>
          <p:nvPr userDrawn="1"/>
        </p:nvSpPr>
        <p:spPr>
          <a:xfrm>
            <a:off x="3178175" y="900113"/>
            <a:ext cx="185738" cy="1979612"/>
          </a:xfrm>
          <a:prstGeom prst="rect">
            <a:avLst/>
          </a:prstGeom>
          <a:solidFill>
            <a:srgbClr val="1E3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pSp>
        <p:nvGrpSpPr>
          <p:cNvPr id="11" name="Группа 5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12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13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" name="Текст 2"/>
          <p:cNvSpPr>
            <a:spLocks noGrp="1"/>
          </p:cNvSpPr>
          <p:nvPr>
            <p:ph type="body" sz="quarter" idx="10"/>
          </p:nvPr>
        </p:nvSpPr>
        <p:spPr>
          <a:xfrm>
            <a:off x="142875" y="4551970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6" name="Текст 2"/>
          <p:cNvSpPr>
            <a:spLocks noGrp="1"/>
          </p:cNvSpPr>
          <p:nvPr>
            <p:ph type="body" sz="quarter" idx="11"/>
          </p:nvPr>
        </p:nvSpPr>
        <p:spPr>
          <a:xfrm>
            <a:off x="142875" y="4803998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3527238" y="951570"/>
            <a:ext cx="5329238" cy="152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5076056" y="3183818"/>
            <a:ext cx="3852045" cy="39596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4"/>
          </p:nvPr>
        </p:nvSpPr>
        <p:spPr>
          <a:xfrm>
            <a:off x="5076056" y="3595187"/>
            <a:ext cx="3872774" cy="63188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825373649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00820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" name="Таблица 2"/>
          <p:cNvSpPr>
            <a:spLocks noGrp="1"/>
          </p:cNvSpPr>
          <p:nvPr>
            <p:ph type="tbl" sz="quarter" idx="10"/>
          </p:nvPr>
        </p:nvSpPr>
        <p:spPr>
          <a:xfrm>
            <a:off x="0" y="735013"/>
            <a:ext cx="9144000" cy="4408487"/>
          </a:xfrm>
          <a:prstGeom prst="rect">
            <a:avLst/>
          </a:prstGeom>
        </p:spPr>
        <p:txBody>
          <a:bodyPr/>
          <a:lstStyle>
            <a:lvl1pPr marL="88900" indent="0">
              <a:buNone/>
              <a:defRPr sz="1800"/>
            </a:lvl1pPr>
          </a:lstStyle>
          <a:p>
            <a:pPr lvl="0"/>
            <a:endParaRPr lang="ru-RU" noProof="0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948488" y="153988"/>
            <a:ext cx="539750" cy="401637"/>
          </a:xfrm>
        </p:spPr>
        <p:txBody>
          <a:bodyPr/>
          <a:lstStyle>
            <a:lvl1pPr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9BB01333-FD08-402A-A38C-6A04E39DD58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30623525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Объект 7"/>
          <p:cNvSpPr>
            <a:spLocks noGrp="1"/>
          </p:cNvSpPr>
          <p:nvPr>
            <p:ph sz="quarter" idx="15"/>
          </p:nvPr>
        </p:nvSpPr>
        <p:spPr>
          <a:xfrm>
            <a:off x="0" y="1104862"/>
            <a:ext cx="9144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355600" indent="-2667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Заголовок 22"/>
          <p:cNvSpPr>
            <a:spLocks noGrp="1"/>
          </p:cNvSpPr>
          <p:nvPr>
            <p:ph type="title"/>
          </p:nvPr>
        </p:nvSpPr>
        <p:spPr>
          <a:xfrm>
            <a:off x="1007603" y="87474"/>
            <a:ext cx="5789803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6"/>
          </p:nvPr>
        </p:nvSpPr>
        <p:spPr>
          <a:xfrm>
            <a:off x="6948488" y="153988"/>
            <a:ext cx="539750" cy="401637"/>
          </a:xfrm>
        </p:spPr>
        <p:txBody>
          <a:bodyPr/>
          <a:lstStyle>
            <a:lvl1pPr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88638AF9-0976-4CCF-A8DC-C14DAD900B5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40893866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3" y="87474"/>
            <a:ext cx="5796421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Текст 24"/>
          <p:cNvSpPr>
            <a:spLocks noGrp="1"/>
          </p:cNvSpPr>
          <p:nvPr>
            <p:ph type="body" sz="quarter" idx="13"/>
          </p:nvPr>
        </p:nvSpPr>
        <p:spPr>
          <a:xfrm>
            <a:off x="899593" y="1743658"/>
            <a:ext cx="3672408" cy="756084"/>
          </a:xfrm>
          <a:prstGeom prst="rect">
            <a:avLst/>
          </a:prstGeom>
        </p:spPr>
        <p:txBody>
          <a:bodyPr lIns="180000" tIns="54000" rIns="18000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9" name="Текст 24"/>
          <p:cNvSpPr>
            <a:spLocks noGrp="1"/>
          </p:cNvSpPr>
          <p:nvPr>
            <p:ph type="body" sz="quarter" idx="15"/>
          </p:nvPr>
        </p:nvSpPr>
        <p:spPr>
          <a:xfrm>
            <a:off x="185718" y="1707654"/>
            <a:ext cx="965902" cy="756084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400" b="1">
                <a:solidFill>
                  <a:schemeClr val="accent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Текст 24"/>
          <p:cNvSpPr>
            <a:spLocks noGrp="1"/>
          </p:cNvSpPr>
          <p:nvPr>
            <p:ph type="body" sz="quarter" idx="16"/>
          </p:nvPr>
        </p:nvSpPr>
        <p:spPr>
          <a:xfrm>
            <a:off x="5472100" y="1743658"/>
            <a:ext cx="3672408" cy="756084"/>
          </a:xfrm>
          <a:prstGeom prst="rect">
            <a:avLst/>
          </a:prstGeom>
        </p:spPr>
        <p:txBody>
          <a:bodyPr lIns="180000" tIns="54000" rIns="18000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3" name="Текст 24"/>
          <p:cNvSpPr>
            <a:spLocks noGrp="1"/>
          </p:cNvSpPr>
          <p:nvPr>
            <p:ph type="body" sz="quarter" idx="17"/>
          </p:nvPr>
        </p:nvSpPr>
        <p:spPr>
          <a:xfrm>
            <a:off x="4758225" y="1707654"/>
            <a:ext cx="965902" cy="756084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400" b="1">
                <a:solidFill>
                  <a:schemeClr val="accent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8"/>
          </p:nvPr>
        </p:nvSpPr>
        <p:spPr>
          <a:xfrm>
            <a:off x="6948488" y="153988"/>
            <a:ext cx="539750" cy="401637"/>
          </a:xfrm>
        </p:spPr>
        <p:txBody>
          <a:bodyPr/>
          <a:lstStyle>
            <a:lvl1pPr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26DC60CF-07E9-4F48-B4ED-5F29393F6B1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52799880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3167063" y="0"/>
            <a:ext cx="5976937" cy="51435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6" tIns="38958" rIns="77916" bIns="38958" anchor="ctr"/>
          <a:lstStyle/>
          <a:p>
            <a:pPr marL="45721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 userDrawn="1"/>
        </p:nvSpPr>
        <p:spPr>
          <a:xfrm>
            <a:off x="3132138" y="1779588"/>
            <a:ext cx="5989637" cy="1219200"/>
          </a:xfrm>
          <a:prstGeom prst="rect">
            <a:avLst/>
          </a:prstGeom>
        </p:spPr>
        <p:txBody>
          <a:bodyPr lIns="77916" tIns="38958" rIns="77916" bIns="38958"/>
          <a:lstStyle>
            <a:lvl1pPr algn="ctr" defTabSz="957829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/>
                </a:solidFill>
              </a:rPr>
              <a:t>СПАСИБО ЗА ВНИМАНИЕ!</a:t>
            </a:r>
          </a:p>
        </p:txBody>
      </p:sp>
      <p:grpSp>
        <p:nvGrpSpPr>
          <p:cNvPr id="4" name="Группа 17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5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6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61151297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одним вырезанным углом 223"/>
          <p:cNvSpPr>
            <a:spLocks/>
          </p:cNvSpPr>
          <p:nvPr userDrawn="1"/>
        </p:nvSpPr>
        <p:spPr bwMode="auto">
          <a:xfrm>
            <a:off x="982663" y="339725"/>
            <a:ext cx="7615237" cy="587375"/>
          </a:xfrm>
          <a:custGeom>
            <a:avLst/>
            <a:gdLst>
              <a:gd name="T0" fmla="*/ 0 w 6566703"/>
              <a:gd name="T1" fmla="*/ 0 h 629367"/>
              <a:gd name="T2" fmla="*/ 8831195 w 6566703"/>
              <a:gd name="T3" fmla="*/ 0 h 629367"/>
              <a:gd name="T4" fmla="*/ 8340283 w 6566703"/>
              <a:gd name="T5" fmla="*/ 548185 h 629367"/>
              <a:gd name="T6" fmla="*/ 0 w 6566703"/>
              <a:gd name="T7" fmla="*/ 548185 h 629367"/>
              <a:gd name="T8" fmla="*/ 0 w 6566703"/>
              <a:gd name="T9" fmla="*/ 0 h 6293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566703" h="629367">
                <a:moveTo>
                  <a:pt x="0" y="0"/>
                </a:moveTo>
                <a:lnTo>
                  <a:pt x="6566703" y="0"/>
                </a:lnTo>
                <a:lnTo>
                  <a:pt x="6201670" y="629367"/>
                </a:lnTo>
                <a:lnTo>
                  <a:pt x="0" y="629367"/>
                </a:lnTo>
                <a:lnTo>
                  <a:pt x="0" y="0"/>
                </a:lnTo>
                <a:close/>
              </a:path>
            </a:pathLst>
          </a:custGeom>
          <a:solidFill>
            <a:srgbClr val="CC3399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8000" tIns="108000" rIns="108000" bIns="108000">
            <a:spAutoFit/>
          </a:bodyPr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982800" y="339725"/>
            <a:ext cx="7621450" cy="587375"/>
          </a:xfrm>
          <a:prstGeom prst="rect">
            <a:avLst/>
          </a:prstGeom>
        </p:spPr>
        <p:txBody>
          <a:bodyPr anchor="ctr"/>
          <a:lstStyle>
            <a:lvl1pPr marL="85725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ru-RU"/>
              <a:t> </a:t>
            </a:r>
            <a:fld id="{7A274CBC-6CE1-4B5E-8C87-84F9A10C477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991347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\\172.16.16.2\User Data\DVK\ОСА\КАРТИНКИ\клипарт\Map Of Russia 01.tif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66813"/>
            <a:ext cx="7920037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с одним вырезанным углом 223"/>
          <p:cNvSpPr>
            <a:spLocks/>
          </p:cNvSpPr>
          <p:nvPr userDrawn="1"/>
        </p:nvSpPr>
        <p:spPr bwMode="auto">
          <a:xfrm>
            <a:off x="982663" y="339725"/>
            <a:ext cx="7615237" cy="587375"/>
          </a:xfrm>
          <a:custGeom>
            <a:avLst/>
            <a:gdLst>
              <a:gd name="T0" fmla="*/ 0 w 6566703"/>
              <a:gd name="T1" fmla="*/ 0 h 629367"/>
              <a:gd name="T2" fmla="*/ 8831195 w 6566703"/>
              <a:gd name="T3" fmla="*/ 0 h 629367"/>
              <a:gd name="T4" fmla="*/ 8340283 w 6566703"/>
              <a:gd name="T5" fmla="*/ 548185 h 629367"/>
              <a:gd name="T6" fmla="*/ 0 w 6566703"/>
              <a:gd name="T7" fmla="*/ 548185 h 629367"/>
              <a:gd name="T8" fmla="*/ 0 w 6566703"/>
              <a:gd name="T9" fmla="*/ 0 h 6293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566703" h="629367">
                <a:moveTo>
                  <a:pt x="0" y="0"/>
                </a:moveTo>
                <a:lnTo>
                  <a:pt x="6566703" y="0"/>
                </a:lnTo>
                <a:lnTo>
                  <a:pt x="6201670" y="629367"/>
                </a:lnTo>
                <a:lnTo>
                  <a:pt x="0" y="629367"/>
                </a:lnTo>
                <a:lnTo>
                  <a:pt x="0" y="0"/>
                </a:lnTo>
                <a:close/>
              </a:path>
            </a:pathLst>
          </a:custGeom>
          <a:solidFill>
            <a:srgbClr val="CC3399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8000" tIns="108000" rIns="108000" bIns="108000">
            <a:spAutoFit/>
          </a:bodyPr>
          <a:lstStyle/>
          <a:p>
            <a:endParaRPr lang="ru-RU"/>
          </a:p>
        </p:txBody>
      </p:sp>
      <p:sp>
        <p:nvSpPr>
          <p:cNvPr id="5" name="Текст 3"/>
          <p:cNvSpPr>
            <a:spLocks noGrp="1"/>
          </p:cNvSpPr>
          <p:nvPr>
            <p:ph type="body" sz="quarter" idx="10"/>
          </p:nvPr>
        </p:nvSpPr>
        <p:spPr>
          <a:xfrm>
            <a:off x="982800" y="339725"/>
            <a:ext cx="7621450" cy="587375"/>
          </a:xfrm>
          <a:prstGeom prst="rect">
            <a:avLst/>
          </a:prstGeom>
        </p:spPr>
        <p:txBody>
          <a:bodyPr anchor="ctr"/>
          <a:lstStyle>
            <a:lvl1pPr marL="85725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ru-RU"/>
              <a:t> </a:t>
            </a:r>
            <a:fld id="{7E7938D1-ADDC-49AA-A645-46ED292ADAE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64461621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одним вырезанным углом 223"/>
          <p:cNvSpPr>
            <a:spLocks/>
          </p:cNvSpPr>
          <p:nvPr userDrawn="1"/>
        </p:nvSpPr>
        <p:spPr bwMode="auto">
          <a:xfrm>
            <a:off x="982663" y="339725"/>
            <a:ext cx="7615237" cy="587375"/>
          </a:xfrm>
          <a:custGeom>
            <a:avLst/>
            <a:gdLst>
              <a:gd name="T0" fmla="*/ 0 w 6566703"/>
              <a:gd name="T1" fmla="*/ 0 h 629367"/>
              <a:gd name="T2" fmla="*/ 8831195 w 6566703"/>
              <a:gd name="T3" fmla="*/ 0 h 629367"/>
              <a:gd name="T4" fmla="*/ 8340283 w 6566703"/>
              <a:gd name="T5" fmla="*/ 548185 h 629367"/>
              <a:gd name="T6" fmla="*/ 0 w 6566703"/>
              <a:gd name="T7" fmla="*/ 548185 h 629367"/>
              <a:gd name="T8" fmla="*/ 0 w 6566703"/>
              <a:gd name="T9" fmla="*/ 0 h 6293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566703" h="629367">
                <a:moveTo>
                  <a:pt x="0" y="0"/>
                </a:moveTo>
                <a:lnTo>
                  <a:pt x="6566703" y="0"/>
                </a:lnTo>
                <a:lnTo>
                  <a:pt x="6201670" y="629367"/>
                </a:lnTo>
                <a:lnTo>
                  <a:pt x="0" y="629367"/>
                </a:lnTo>
                <a:lnTo>
                  <a:pt x="0" y="0"/>
                </a:lnTo>
                <a:close/>
              </a:path>
            </a:pathLst>
          </a:cu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8000" tIns="108000" rIns="108000" bIns="108000">
            <a:spAutoFit/>
          </a:bodyPr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982800" y="339725"/>
            <a:ext cx="7621450" cy="587375"/>
          </a:xfrm>
          <a:prstGeom prst="rect">
            <a:avLst/>
          </a:prstGeom>
        </p:spPr>
        <p:txBody>
          <a:bodyPr anchor="ctr"/>
          <a:lstStyle>
            <a:lvl1pPr marL="85725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ru-RU"/>
              <a:t> </a:t>
            </a:r>
            <a:fld id="{36893EC3-2DBF-4478-8312-4A3947681E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30709764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\\172.16.16.2\User Data\DVK\ОСА\КАРТИНКИ\клипарт\Map Of Russia 01.tif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66813"/>
            <a:ext cx="7920037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с одним вырезанным углом 223"/>
          <p:cNvSpPr>
            <a:spLocks/>
          </p:cNvSpPr>
          <p:nvPr userDrawn="1"/>
        </p:nvSpPr>
        <p:spPr bwMode="auto">
          <a:xfrm>
            <a:off x="982663" y="339725"/>
            <a:ext cx="7615237" cy="587375"/>
          </a:xfrm>
          <a:custGeom>
            <a:avLst/>
            <a:gdLst>
              <a:gd name="T0" fmla="*/ 0 w 6566703"/>
              <a:gd name="T1" fmla="*/ 0 h 629367"/>
              <a:gd name="T2" fmla="*/ 8831195 w 6566703"/>
              <a:gd name="T3" fmla="*/ 0 h 629367"/>
              <a:gd name="T4" fmla="*/ 8340283 w 6566703"/>
              <a:gd name="T5" fmla="*/ 548185 h 629367"/>
              <a:gd name="T6" fmla="*/ 0 w 6566703"/>
              <a:gd name="T7" fmla="*/ 548185 h 629367"/>
              <a:gd name="T8" fmla="*/ 0 w 6566703"/>
              <a:gd name="T9" fmla="*/ 0 h 6293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566703" h="629367">
                <a:moveTo>
                  <a:pt x="0" y="0"/>
                </a:moveTo>
                <a:lnTo>
                  <a:pt x="6566703" y="0"/>
                </a:lnTo>
                <a:lnTo>
                  <a:pt x="6201670" y="629367"/>
                </a:lnTo>
                <a:lnTo>
                  <a:pt x="0" y="629367"/>
                </a:lnTo>
                <a:lnTo>
                  <a:pt x="0" y="0"/>
                </a:lnTo>
                <a:close/>
              </a:path>
            </a:pathLst>
          </a:cu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8000" tIns="108000" rIns="108000" bIns="108000">
            <a:spAutoFit/>
          </a:bodyPr>
          <a:lstStyle/>
          <a:p>
            <a:endParaRPr lang="ru-RU"/>
          </a:p>
        </p:txBody>
      </p:sp>
      <p:sp>
        <p:nvSpPr>
          <p:cNvPr id="5" name="Текст 3"/>
          <p:cNvSpPr>
            <a:spLocks noGrp="1"/>
          </p:cNvSpPr>
          <p:nvPr>
            <p:ph type="body" sz="quarter" idx="10"/>
          </p:nvPr>
        </p:nvSpPr>
        <p:spPr>
          <a:xfrm>
            <a:off x="982800" y="339725"/>
            <a:ext cx="7621450" cy="587375"/>
          </a:xfrm>
          <a:prstGeom prst="rect">
            <a:avLst/>
          </a:prstGeom>
        </p:spPr>
        <p:txBody>
          <a:bodyPr anchor="ctr"/>
          <a:lstStyle>
            <a:lvl1pPr marL="85725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ru-RU"/>
              <a:t> </a:t>
            </a:r>
            <a:fld id="{29DE7052-DF2E-422A-8C74-88503156609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74083809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32"/>
          <p:cNvSpPr/>
          <p:nvPr userDrawn="1"/>
        </p:nvSpPr>
        <p:spPr>
          <a:xfrm>
            <a:off x="3167063" y="898525"/>
            <a:ext cx="5975350" cy="3375025"/>
          </a:xfrm>
          <a:prstGeom prst="rect">
            <a:avLst/>
          </a:prstGeom>
          <a:solidFill>
            <a:schemeClr val="accent6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anchor="ctr"/>
          <a:lstStyle/>
          <a:p>
            <a:pPr marL="435919" indent="-285750" defTabSz="816169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600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Прямоугольник 24"/>
          <p:cNvSpPr>
            <a:spLocks noChangeArrowheads="1"/>
          </p:cNvSpPr>
          <p:nvPr userDrawn="1"/>
        </p:nvSpPr>
        <p:spPr bwMode="auto">
          <a:xfrm>
            <a:off x="3167063" y="0"/>
            <a:ext cx="5976937" cy="735013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9" name="Прямоугольник 25"/>
          <p:cNvSpPr>
            <a:spLocks noChangeArrowheads="1"/>
          </p:cNvSpPr>
          <p:nvPr userDrawn="1"/>
        </p:nvSpPr>
        <p:spPr bwMode="auto">
          <a:xfrm>
            <a:off x="3167063" y="4487863"/>
            <a:ext cx="5978525" cy="676275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10" name="Прямоугольник 33"/>
          <p:cNvSpPr/>
          <p:nvPr userDrawn="1"/>
        </p:nvSpPr>
        <p:spPr>
          <a:xfrm>
            <a:off x="3178175" y="900113"/>
            <a:ext cx="185738" cy="1979612"/>
          </a:xfrm>
          <a:prstGeom prst="rect">
            <a:avLst/>
          </a:prstGeom>
          <a:solidFill>
            <a:srgbClr val="1E3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pSp>
        <p:nvGrpSpPr>
          <p:cNvPr id="11" name="Группа 5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12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13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" name="Текст 2"/>
          <p:cNvSpPr>
            <a:spLocks noGrp="1"/>
          </p:cNvSpPr>
          <p:nvPr>
            <p:ph type="body" sz="quarter" idx="10"/>
          </p:nvPr>
        </p:nvSpPr>
        <p:spPr>
          <a:xfrm>
            <a:off x="142875" y="4551970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6" name="Текст 2"/>
          <p:cNvSpPr>
            <a:spLocks noGrp="1"/>
          </p:cNvSpPr>
          <p:nvPr>
            <p:ph type="body" sz="quarter" idx="11"/>
          </p:nvPr>
        </p:nvSpPr>
        <p:spPr>
          <a:xfrm>
            <a:off x="142875" y="4803998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3527238" y="951570"/>
            <a:ext cx="5329238" cy="152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5076056" y="3183818"/>
            <a:ext cx="3852045" cy="39596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4"/>
          </p:nvPr>
        </p:nvSpPr>
        <p:spPr>
          <a:xfrm>
            <a:off x="5076056" y="3595187"/>
            <a:ext cx="3872774" cy="63188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288013493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00820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" name="Таблица 2"/>
          <p:cNvSpPr>
            <a:spLocks noGrp="1"/>
          </p:cNvSpPr>
          <p:nvPr>
            <p:ph type="tbl" sz="quarter" idx="10"/>
          </p:nvPr>
        </p:nvSpPr>
        <p:spPr>
          <a:xfrm>
            <a:off x="0" y="735013"/>
            <a:ext cx="9144000" cy="4408487"/>
          </a:xfrm>
          <a:prstGeom prst="rect">
            <a:avLst/>
          </a:prstGeom>
        </p:spPr>
        <p:txBody>
          <a:bodyPr/>
          <a:lstStyle>
            <a:lvl1pPr marL="88900" indent="0">
              <a:buNone/>
              <a:defRPr sz="1800"/>
            </a:lvl1pPr>
          </a:lstStyle>
          <a:p>
            <a:pPr lvl="0"/>
            <a:endParaRPr lang="ru-RU" noProof="0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948488" y="153988"/>
            <a:ext cx="539750" cy="401637"/>
          </a:xfrm>
        </p:spPr>
        <p:txBody>
          <a:bodyPr/>
          <a:lstStyle>
            <a:lvl1pPr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0BC404D5-18CA-4BDA-95F1-C15B365755E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09546803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Объект 7"/>
          <p:cNvSpPr>
            <a:spLocks noGrp="1"/>
          </p:cNvSpPr>
          <p:nvPr>
            <p:ph sz="quarter" idx="15"/>
          </p:nvPr>
        </p:nvSpPr>
        <p:spPr>
          <a:xfrm>
            <a:off x="0" y="1104862"/>
            <a:ext cx="9144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355600" indent="-2667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Заголовок 22"/>
          <p:cNvSpPr>
            <a:spLocks noGrp="1"/>
          </p:cNvSpPr>
          <p:nvPr>
            <p:ph type="title"/>
          </p:nvPr>
        </p:nvSpPr>
        <p:spPr>
          <a:xfrm>
            <a:off x="1007603" y="87474"/>
            <a:ext cx="5789803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6"/>
          </p:nvPr>
        </p:nvSpPr>
        <p:spPr>
          <a:xfrm>
            <a:off x="6948488" y="153988"/>
            <a:ext cx="539750" cy="401637"/>
          </a:xfrm>
        </p:spPr>
        <p:txBody>
          <a:bodyPr/>
          <a:lstStyle>
            <a:lvl1pPr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EEF584D3-529F-4813-AED5-C399CBA3E25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58633704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3" y="87474"/>
            <a:ext cx="5796421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Текст 24"/>
          <p:cNvSpPr>
            <a:spLocks noGrp="1"/>
          </p:cNvSpPr>
          <p:nvPr>
            <p:ph type="body" sz="quarter" idx="13"/>
          </p:nvPr>
        </p:nvSpPr>
        <p:spPr>
          <a:xfrm>
            <a:off x="899593" y="1743658"/>
            <a:ext cx="3672408" cy="756084"/>
          </a:xfrm>
          <a:prstGeom prst="rect">
            <a:avLst/>
          </a:prstGeom>
        </p:spPr>
        <p:txBody>
          <a:bodyPr lIns="180000" tIns="54000" rIns="18000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9" name="Текст 24"/>
          <p:cNvSpPr>
            <a:spLocks noGrp="1"/>
          </p:cNvSpPr>
          <p:nvPr>
            <p:ph type="body" sz="quarter" idx="15"/>
          </p:nvPr>
        </p:nvSpPr>
        <p:spPr>
          <a:xfrm>
            <a:off x="185718" y="1707654"/>
            <a:ext cx="965902" cy="756084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400" b="1">
                <a:solidFill>
                  <a:schemeClr val="accent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Текст 24"/>
          <p:cNvSpPr>
            <a:spLocks noGrp="1"/>
          </p:cNvSpPr>
          <p:nvPr>
            <p:ph type="body" sz="quarter" idx="16"/>
          </p:nvPr>
        </p:nvSpPr>
        <p:spPr>
          <a:xfrm>
            <a:off x="5472100" y="1743658"/>
            <a:ext cx="3672408" cy="756084"/>
          </a:xfrm>
          <a:prstGeom prst="rect">
            <a:avLst/>
          </a:prstGeom>
        </p:spPr>
        <p:txBody>
          <a:bodyPr lIns="180000" tIns="54000" rIns="18000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3" name="Текст 24"/>
          <p:cNvSpPr>
            <a:spLocks noGrp="1"/>
          </p:cNvSpPr>
          <p:nvPr>
            <p:ph type="body" sz="quarter" idx="17"/>
          </p:nvPr>
        </p:nvSpPr>
        <p:spPr>
          <a:xfrm>
            <a:off x="4758225" y="1707654"/>
            <a:ext cx="965902" cy="756084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400" b="1">
                <a:solidFill>
                  <a:schemeClr val="accent2"/>
                </a:solidFill>
              </a:defRPr>
            </a:lvl1pPr>
            <a:lvl2pPr marL="0" indent="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None/>
              <a:defRPr sz="1600" b="1">
                <a:solidFill>
                  <a:schemeClr val="accent4"/>
                </a:solidFill>
              </a:defRPr>
            </a:lvl2pPr>
            <a:lvl3pPr marL="271463" indent="-271463" defTabSz="89535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accent4"/>
                </a:solidFill>
              </a:defRPr>
            </a:lvl3pPr>
            <a:lvl4pPr marL="271463" indent="-271463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tabLst>
                <a:tab pos="179388" algn="l"/>
              </a:tabLst>
              <a:defRPr sz="1600">
                <a:solidFill>
                  <a:schemeClr val="accent4"/>
                </a:solidFill>
              </a:defRPr>
            </a:lvl4pPr>
            <a:lvl5pPr marL="444500" indent="-171450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8"/>
          </p:nvPr>
        </p:nvSpPr>
        <p:spPr>
          <a:xfrm>
            <a:off x="6948488" y="153988"/>
            <a:ext cx="539750" cy="401637"/>
          </a:xfrm>
        </p:spPr>
        <p:txBody>
          <a:bodyPr/>
          <a:lstStyle>
            <a:lvl1pPr>
              <a:defRPr sz="2200">
                <a:solidFill>
                  <a:srgbClr val="9B9B9B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5CC39F8A-EE8F-40FD-8E89-A5B13814A99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52925999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3167063" y="0"/>
            <a:ext cx="5976937" cy="51435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6" tIns="38958" rIns="77916" bIns="38958" anchor="ctr"/>
          <a:lstStyle/>
          <a:p>
            <a:pPr marL="45721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 userDrawn="1"/>
        </p:nvSpPr>
        <p:spPr>
          <a:xfrm>
            <a:off x="3132138" y="1779588"/>
            <a:ext cx="5989637" cy="1219200"/>
          </a:xfrm>
          <a:prstGeom prst="rect">
            <a:avLst/>
          </a:prstGeom>
        </p:spPr>
        <p:txBody>
          <a:bodyPr lIns="77916" tIns="38958" rIns="77916" bIns="38958"/>
          <a:lstStyle>
            <a:lvl1pPr algn="ctr" defTabSz="957829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/>
                </a:solidFill>
              </a:rPr>
              <a:t>СПАСИБО ЗА ВНИМАНИЕ!</a:t>
            </a:r>
          </a:p>
        </p:txBody>
      </p:sp>
      <p:grpSp>
        <p:nvGrpSpPr>
          <p:cNvPr id="4" name="Группа 17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5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6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30383310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32"/>
          <p:cNvSpPr/>
          <p:nvPr userDrawn="1"/>
        </p:nvSpPr>
        <p:spPr>
          <a:xfrm>
            <a:off x="3167063" y="898525"/>
            <a:ext cx="5975350" cy="3375025"/>
          </a:xfrm>
          <a:prstGeom prst="rect">
            <a:avLst/>
          </a:prstGeom>
          <a:solidFill>
            <a:schemeClr val="accent6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anchor="ctr"/>
          <a:lstStyle/>
          <a:p>
            <a:pPr marL="435919" indent="-285750" defTabSz="816169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600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Прямоугольник 24"/>
          <p:cNvSpPr>
            <a:spLocks noChangeArrowheads="1"/>
          </p:cNvSpPr>
          <p:nvPr userDrawn="1"/>
        </p:nvSpPr>
        <p:spPr bwMode="auto">
          <a:xfrm>
            <a:off x="3167063" y="0"/>
            <a:ext cx="5976937" cy="735013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9" name="Прямоугольник 25"/>
          <p:cNvSpPr>
            <a:spLocks noChangeArrowheads="1"/>
          </p:cNvSpPr>
          <p:nvPr userDrawn="1"/>
        </p:nvSpPr>
        <p:spPr bwMode="auto">
          <a:xfrm>
            <a:off x="3167063" y="4487863"/>
            <a:ext cx="5978525" cy="676275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10" name="Прямоугольник 33"/>
          <p:cNvSpPr/>
          <p:nvPr userDrawn="1"/>
        </p:nvSpPr>
        <p:spPr>
          <a:xfrm>
            <a:off x="3178175" y="900113"/>
            <a:ext cx="185738" cy="1979612"/>
          </a:xfrm>
          <a:prstGeom prst="rect">
            <a:avLst/>
          </a:prstGeom>
          <a:solidFill>
            <a:srgbClr val="00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FFFF"/>
              </a:solidFill>
            </a:endParaRPr>
          </a:p>
        </p:txBody>
      </p:sp>
      <p:grpSp>
        <p:nvGrpSpPr>
          <p:cNvPr id="11" name="Группа 20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12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13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" name="Текст 2"/>
          <p:cNvSpPr>
            <a:spLocks noGrp="1"/>
          </p:cNvSpPr>
          <p:nvPr>
            <p:ph type="body" sz="quarter" idx="10"/>
          </p:nvPr>
        </p:nvSpPr>
        <p:spPr>
          <a:xfrm>
            <a:off x="142875" y="4551970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6" name="Текст 2"/>
          <p:cNvSpPr>
            <a:spLocks noGrp="1"/>
          </p:cNvSpPr>
          <p:nvPr>
            <p:ph type="body" sz="quarter" idx="11"/>
          </p:nvPr>
        </p:nvSpPr>
        <p:spPr>
          <a:xfrm>
            <a:off x="142875" y="4803998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3527238" y="951570"/>
            <a:ext cx="5329238" cy="152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5076056" y="3183818"/>
            <a:ext cx="3852045" cy="39596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4"/>
          </p:nvPr>
        </p:nvSpPr>
        <p:spPr>
          <a:xfrm>
            <a:off x="5076056" y="3595187"/>
            <a:ext cx="3872774" cy="63188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504092345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32"/>
          <p:cNvSpPr/>
          <p:nvPr userDrawn="1"/>
        </p:nvSpPr>
        <p:spPr>
          <a:xfrm>
            <a:off x="3167063" y="898525"/>
            <a:ext cx="5975350" cy="3375025"/>
          </a:xfrm>
          <a:prstGeom prst="rect">
            <a:avLst/>
          </a:prstGeom>
          <a:solidFill>
            <a:schemeClr val="accent6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anchor="ctr"/>
          <a:lstStyle/>
          <a:p>
            <a:pPr marL="435919" indent="-285750" defTabSz="816169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600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Прямоугольник 24"/>
          <p:cNvSpPr>
            <a:spLocks noChangeArrowheads="1"/>
          </p:cNvSpPr>
          <p:nvPr userDrawn="1"/>
        </p:nvSpPr>
        <p:spPr bwMode="auto">
          <a:xfrm>
            <a:off x="3167063" y="0"/>
            <a:ext cx="5976937" cy="735013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9" name="Прямоугольник 25"/>
          <p:cNvSpPr>
            <a:spLocks noChangeArrowheads="1"/>
          </p:cNvSpPr>
          <p:nvPr userDrawn="1"/>
        </p:nvSpPr>
        <p:spPr bwMode="auto">
          <a:xfrm>
            <a:off x="3167063" y="4487863"/>
            <a:ext cx="5978525" cy="676275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10" name="Прямоугольник 33"/>
          <p:cNvSpPr/>
          <p:nvPr userDrawn="1"/>
        </p:nvSpPr>
        <p:spPr>
          <a:xfrm>
            <a:off x="3178175" y="900113"/>
            <a:ext cx="185738" cy="1979612"/>
          </a:xfrm>
          <a:prstGeom prst="rect">
            <a:avLst/>
          </a:prstGeom>
          <a:solidFill>
            <a:srgbClr val="1E3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FFFF"/>
              </a:solidFill>
            </a:endParaRPr>
          </a:p>
        </p:txBody>
      </p:sp>
      <p:grpSp>
        <p:nvGrpSpPr>
          <p:cNvPr id="11" name="Группа 5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12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13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" name="Текст 2"/>
          <p:cNvSpPr>
            <a:spLocks noGrp="1"/>
          </p:cNvSpPr>
          <p:nvPr>
            <p:ph type="body" sz="quarter" idx="10"/>
          </p:nvPr>
        </p:nvSpPr>
        <p:spPr>
          <a:xfrm>
            <a:off x="142875" y="4551970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6" name="Текст 2"/>
          <p:cNvSpPr>
            <a:spLocks noGrp="1"/>
          </p:cNvSpPr>
          <p:nvPr>
            <p:ph type="body" sz="quarter" idx="11"/>
          </p:nvPr>
        </p:nvSpPr>
        <p:spPr>
          <a:xfrm>
            <a:off x="142875" y="4803998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3527238" y="951570"/>
            <a:ext cx="5329238" cy="152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5076056" y="3183818"/>
            <a:ext cx="3852045" cy="39596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4"/>
          </p:nvPr>
        </p:nvSpPr>
        <p:spPr>
          <a:xfrm>
            <a:off x="5076056" y="3595187"/>
            <a:ext cx="3872774" cy="63188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448364884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32"/>
          <p:cNvSpPr/>
          <p:nvPr userDrawn="1"/>
        </p:nvSpPr>
        <p:spPr>
          <a:xfrm>
            <a:off x="3167063" y="898525"/>
            <a:ext cx="5975350" cy="3375025"/>
          </a:xfrm>
          <a:prstGeom prst="rect">
            <a:avLst/>
          </a:prstGeom>
          <a:solidFill>
            <a:schemeClr val="accent6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anchor="ctr"/>
          <a:lstStyle/>
          <a:p>
            <a:pPr marL="435919" indent="-285750" defTabSz="816169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600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Прямоугольник 24"/>
          <p:cNvSpPr>
            <a:spLocks noChangeArrowheads="1"/>
          </p:cNvSpPr>
          <p:nvPr userDrawn="1"/>
        </p:nvSpPr>
        <p:spPr bwMode="auto">
          <a:xfrm>
            <a:off x="3167063" y="0"/>
            <a:ext cx="5976937" cy="735013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9" name="Прямоугольник 25"/>
          <p:cNvSpPr>
            <a:spLocks noChangeArrowheads="1"/>
          </p:cNvSpPr>
          <p:nvPr userDrawn="1"/>
        </p:nvSpPr>
        <p:spPr bwMode="auto">
          <a:xfrm>
            <a:off x="3167063" y="4487863"/>
            <a:ext cx="5978525" cy="676275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10" name="Прямоугольник 33"/>
          <p:cNvSpPr/>
          <p:nvPr userDrawn="1"/>
        </p:nvSpPr>
        <p:spPr>
          <a:xfrm>
            <a:off x="3178175" y="900113"/>
            <a:ext cx="185738" cy="197961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FFFF"/>
              </a:solidFill>
            </a:endParaRPr>
          </a:p>
        </p:txBody>
      </p:sp>
      <p:grpSp>
        <p:nvGrpSpPr>
          <p:cNvPr id="11" name="Группа 5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12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13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" name="Текст 2"/>
          <p:cNvSpPr>
            <a:spLocks noGrp="1"/>
          </p:cNvSpPr>
          <p:nvPr>
            <p:ph type="body" sz="quarter" idx="10"/>
          </p:nvPr>
        </p:nvSpPr>
        <p:spPr>
          <a:xfrm>
            <a:off x="142875" y="4551970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6" name="Текст 2"/>
          <p:cNvSpPr>
            <a:spLocks noGrp="1"/>
          </p:cNvSpPr>
          <p:nvPr>
            <p:ph type="body" sz="quarter" idx="11"/>
          </p:nvPr>
        </p:nvSpPr>
        <p:spPr>
          <a:xfrm>
            <a:off x="142875" y="4803998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3527238" y="951570"/>
            <a:ext cx="5329238" cy="152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5076056" y="3183818"/>
            <a:ext cx="3852045" cy="39596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4"/>
          </p:nvPr>
        </p:nvSpPr>
        <p:spPr>
          <a:xfrm>
            <a:off x="5076056" y="3595187"/>
            <a:ext cx="3872774" cy="63188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37177862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32"/>
          <p:cNvSpPr/>
          <p:nvPr userDrawn="1"/>
        </p:nvSpPr>
        <p:spPr>
          <a:xfrm>
            <a:off x="3167063" y="898525"/>
            <a:ext cx="5975350" cy="3375025"/>
          </a:xfrm>
          <a:prstGeom prst="rect">
            <a:avLst/>
          </a:prstGeom>
          <a:solidFill>
            <a:schemeClr val="accent6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anchor="ctr"/>
          <a:lstStyle/>
          <a:p>
            <a:pPr marL="435919" indent="-285750" defTabSz="816169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600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Прямоугольник 24"/>
          <p:cNvSpPr>
            <a:spLocks noChangeArrowheads="1"/>
          </p:cNvSpPr>
          <p:nvPr userDrawn="1"/>
        </p:nvSpPr>
        <p:spPr bwMode="auto">
          <a:xfrm>
            <a:off x="3167063" y="0"/>
            <a:ext cx="5976937" cy="735013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9" name="Прямоугольник 25"/>
          <p:cNvSpPr>
            <a:spLocks noChangeArrowheads="1"/>
          </p:cNvSpPr>
          <p:nvPr userDrawn="1"/>
        </p:nvSpPr>
        <p:spPr bwMode="auto">
          <a:xfrm>
            <a:off x="3167063" y="4487863"/>
            <a:ext cx="5978525" cy="676275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10" name="Прямоугольник 33"/>
          <p:cNvSpPr/>
          <p:nvPr userDrawn="1"/>
        </p:nvSpPr>
        <p:spPr>
          <a:xfrm>
            <a:off x="3178175" y="900113"/>
            <a:ext cx="185738" cy="197961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FFFF"/>
              </a:solidFill>
            </a:endParaRPr>
          </a:p>
        </p:txBody>
      </p:sp>
      <p:grpSp>
        <p:nvGrpSpPr>
          <p:cNvPr id="11" name="Группа 20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12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13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" name="Текст 2"/>
          <p:cNvSpPr>
            <a:spLocks noGrp="1"/>
          </p:cNvSpPr>
          <p:nvPr>
            <p:ph type="body" sz="quarter" idx="10"/>
          </p:nvPr>
        </p:nvSpPr>
        <p:spPr>
          <a:xfrm>
            <a:off x="142875" y="4551970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6" name="Текст 2"/>
          <p:cNvSpPr>
            <a:spLocks noGrp="1"/>
          </p:cNvSpPr>
          <p:nvPr>
            <p:ph type="body" sz="quarter" idx="11"/>
          </p:nvPr>
        </p:nvSpPr>
        <p:spPr>
          <a:xfrm>
            <a:off x="142875" y="4803998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3527238" y="951570"/>
            <a:ext cx="5329238" cy="152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5076056" y="3183818"/>
            <a:ext cx="3852045" cy="39596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4"/>
          </p:nvPr>
        </p:nvSpPr>
        <p:spPr>
          <a:xfrm>
            <a:off x="5076056" y="3595187"/>
            <a:ext cx="3872774" cy="63188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192650471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32"/>
          <p:cNvSpPr/>
          <p:nvPr userDrawn="1"/>
        </p:nvSpPr>
        <p:spPr>
          <a:xfrm>
            <a:off x="3167063" y="898525"/>
            <a:ext cx="5975350" cy="3375025"/>
          </a:xfrm>
          <a:prstGeom prst="rect">
            <a:avLst/>
          </a:prstGeom>
          <a:solidFill>
            <a:schemeClr val="accent6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anchor="ctr"/>
          <a:lstStyle/>
          <a:p>
            <a:pPr marL="435919" indent="-285750" defTabSz="816169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600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Прямоугольник 24"/>
          <p:cNvSpPr>
            <a:spLocks noChangeArrowheads="1"/>
          </p:cNvSpPr>
          <p:nvPr userDrawn="1"/>
        </p:nvSpPr>
        <p:spPr bwMode="auto">
          <a:xfrm>
            <a:off x="3167063" y="0"/>
            <a:ext cx="5976937" cy="735013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9" name="Прямоугольник 25"/>
          <p:cNvSpPr>
            <a:spLocks noChangeArrowheads="1"/>
          </p:cNvSpPr>
          <p:nvPr userDrawn="1"/>
        </p:nvSpPr>
        <p:spPr bwMode="auto">
          <a:xfrm>
            <a:off x="3167063" y="4487863"/>
            <a:ext cx="5978525" cy="676275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10" name="Прямоугольник 33"/>
          <p:cNvSpPr/>
          <p:nvPr userDrawn="1"/>
        </p:nvSpPr>
        <p:spPr>
          <a:xfrm>
            <a:off x="3178175" y="900113"/>
            <a:ext cx="185738" cy="1979612"/>
          </a:xfrm>
          <a:prstGeom prst="rect">
            <a:avLst/>
          </a:prstGeom>
          <a:solidFill>
            <a:srgbClr val="CC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FFFF"/>
              </a:solidFill>
            </a:endParaRPr>
          </a:p>
        </p:txBody>
      </p:sp>
      <p:grpSp>
        <p:nvGrpSpPr>
          <p:cNvPr id="11" name="Группа 20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12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13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" name="Текст 2"/>
          <p:cNvSpPr>
            <a:spLocks noGrp="1"/>
          </p:cNvSpPr>
          <p:nvPr>
            <p:ph type="body" sz="quarter" idx="10"/>
          </p:nvPr>
        </p:nvSpPr>
        <p:spPr>
          <a:xfrm>
            <a:off x="142875" y="4551970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6" name="Текст 2"/>
          <p:cNvSpPr>
            <a:spLocks noGrp="1"/>
          </p:cNvSpPr>
          <p:nvPr>
            <p:ph type="body" sz="quarter" idx="11"/>
          </p:nvPr>
        </p:nvSpPr>
        <p:spPr>
          <a:xfrm>
            <a:off x="142875" y="4803998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3527238" y="951570"/>
            <a:ext cx="5329238" cy="152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5076056" y="3183818"/>
            <a:ext cx="3852045" cy="39596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4"/>
          </p:nvPr>
        </p:nvSpPr>
        <p:spPr>
          <a:xfrm>
            <a:off x="5076056" y="3595187"/>
            <a:ext cx="3872774" cy="63188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861498947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32"/>
          <p:cNvSpPr/>
          <p:nvPr userDrawn="1"/>
        </p:nvSpPr>
        <p:spPr>
          <a:xfrm>
            <a:off x="3167063" y="898525"/>
            <a:ext cx="5975350" cy="3375025"/>
          </a:xfrm>
          <a:prstGeom prst="rect">
            <a:avLst/>
          </a:prstGeom>
          <a:solidFill>
            <a:schemeClr val="accent6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anchor="ctr"/>
          <a:lstStyle/>
          <a:p>
            <a:pPr marL="435919" indent="-285750" defTabSz="816169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600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Прямоугольник 24"/>
          <p:cNvSpPr>
            <a:spLocks noChangeArrowheads="1"/>
          </p:cNvSpPr>
          <p:nvPr userDrawn="1"/>
        </p:nvSpPr>
        <p:spPr bwMode="auto">
          <a:xfrm>
            <a:off x="3167063" y="0"/>
            <a:ext cx="5976937" cy="735013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9" name="Прямоугольник 25"/>
          <p:cNvSpPr>
            <a:spLocks noChangeArrowheads="1"/>
          </p:cNvSpPr>
          <p:nvPr userDrawn="1"/>
        </p:nvSpPr>
        <p:spPr bwMode="auto">
          <a:xfrm>
            <a:off x="3167063" y="4487863"/>
            <a:ext cx="5978525" cy="676275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10" name="Прямоугольник 33"/>
          <p:cNvSpPr/>
          <p:nvPr userDrawn="1"/>
        </p:nvSpPr>
        <p:spPr>
          <a:xfrm>
            <a:off x="3178175" y="900113"/>
            <a:ext cx="185738" cy="197961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FFFF"/>
              </a:solidFill>
            </a:endParaRPr>
          </a:p>
        </p:txBody>
      </p:sp>
      <p:grpSp>
        <p:nvGrpSpPr>
          <p:cNvPr id="11" name="Группа 20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12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13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" name="Текст 2"/>
          <p:cNvSpPr>
            <a:spLocks noGrp="1"/>
          </p:cNvSpPr>
          <p:nvPr>
            <p:ph type="body" sz="quarter" idx="10"/>
          </p:nvPr>
        </p:nvSpPr>
        <p:spPr>
          <a:xfrm>
            <a:off x="142875" y="4551970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6" name="Текст 2"/>
          <p:cNvSpPr>
            <a:spLocks noGrp="1"/>
          </p:cNvSpPr>
          <p:nvPr>
            <p:ph type="body" sz="quarter" idx="11"/>
          </p:nvPr>
        </p:nvSpPr>
        <p:spPr>
          <a:xfrm>
            <a:off x="142875" y="4803998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3527238" y="951570"/>
            <a:ext cx="5329238" cy="152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5076056" y="3183818"/>
            <a:ext cx="3852045" cy="39596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4"/>
          </p:nvPr>
        </p:nvSpPr>
        <p:spPr>
          <a:xfrm>
            <a:off x="5076056" y="3595187"/>
            <a:ext cx="3872774" cy="63188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889454304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32"/>
          <p:cNvSpPr/>
          <p:nvPr userDrawn="1"/>
        </p:nvSpPr>
        <p:spPr>
          <a:xfrm>
            <a:off x="3167063" y="898525"/>
            <a:ext cx="5975350" cy="3375025"/>
          </a:xfrm>
          <a:prstGeom prst="rect">
            <a:avLst/>
          </a:prstGeom>
          <a:solidFill>
            <a:schemeClr val="accent6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anchor="ctr"/>
          <a:lstStyle/>
          <a:p>
            <a:pPr marL="435919" indent="-285750" defTabSz="816169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600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Прямоугольник 24"/>
          <p:cNvSpPr>
            <a:spLocks noChangeArrowheads="1"/>
          </p:cNvSpPr>
          <p:nvPr userDrawn="1"/>
        </p:nvSpPr>
        <p:spPr bwMode="auto">
          <a:xfrm>
            <a:off x="3167063" y="0"/>
            <a:ext cx="5976937" cy="735013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9" name="Прямоугольник 25"/>
          <p:cNvSpPr>
            <a:spLocks noChangeArrowheads="1"/>
          </p:cNvSpPr>
          <p:nvPr userDrawn="1"/>
        </p:nvSpPr>
        <p:spPr bwMode="auto">
          <a:xfrm>
            <a:off x="3167063" y="4487863"/>
            <a:ext cx="5978525" cy="676275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10" name="Прямоугольник 33"/>
          <p:cNvSpPr/>
          <p:nvPr userDrawn="1"/>
        </p:nvSpPr>
        <p:spPr>
          <a:xfrm>
            <a:off x="3178175" y="900113"/>
            <a:ext cx="185738" cy="197961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FFFF"/>
              </a:solidFill>
            </a:endParaRPr>
          </a:p>
        </p:txBody>
      </p:sp>
      <p:grpSp>
        <p:nvGrpSpPr>
          <p:cNvPr id="11" name="Группа 20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12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13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" name="Текст 2"/>
          <p:cNvSpPr>
            <a:spLocks noGrp="1"/>
          </p:cNvSpPr>
          <p:nvPr>
            <p:ph type="body" sz="quarter" idx="10"/>
          </p:nvPr>
        </p:nvSpPr>
        <p:spPr>
          <a:xfrm>
            <a:off x="142875" y="4551970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6" name="Текст 2"/>
          <p:cNvSpPr>
            <a:spLocks noGrp="1"/>
          </p:cNvSpPr>
          <p:nvPr>
            <p:ph type="body" sz="quarter" idx="11"/>
          </p:nvPr>
        </p:nvSpPr>
        <p:spPr>
          <a:xfrm>
            <a:off x="142875" y="4803998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3527238" y="951570"/>
            <a:ext cx="5329238" cy="152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5076056" y="3183818"/>
            <a:ext cx="3852045" cy="39596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4"/>
          </p:nvPr>
        </p:nvSpPr>
        <p:spPr>
          <a:xfrm>
            <a:off x="5076056" y="3595187"/>
            <a:ext cx="3872774" cy="63188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496428551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32"/>
          <p:cNvSpPr/>
          <p:nvPr userDrawn="1"/>
        </p:nvSpPr>
        <p:spPr>
          <a:xfrm>
            <a:off x="3167063" y="898525"/>
            <a:ext cx="5975350" cy="3375025"/>
          </a:xfrm>
          <a:prstGeom prst="rect">
            <a:avLst/>
          </a:prstGeom>
          <a:solidFill>
            <a:schemeClr val="accent6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anchor="ctr"/>
          <a:lstStyle/>
          <a:p>
            <a:pPr marL="435919" indent="-285750" defTabSz="816169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600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Прямоугольник 24"/>
          <p:cNvSpPr>
            <a:spLocks noChangeArrowheads="1"/>
          </p:cNvSpPr>
          <p:nvPr userDrawn="1"/>
        </p:nvSpPr>
        <p:spPr bwMode="auto">
          <a:xfrm>
            <a:off x="3167063" y="0"/>
            <a:ext cx="5976937" cy="735013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9" name="Прямоугольник 25"/>
          <p:cNvSpPr>
            <a:spLocks noChangeArrowheads="1"/>
          </p:cNvSpPr>
          <p:nvPr userDrawn="1"/>
        </p:nvSpPr>
        <p:spPr bwMode="auto">
          <a:xfrm>
            <a:off x="3167063" y="4487863"/>
            <a:ext cx="5978525" cy="676275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10" name="Прямоугольник 33"/>
          <p:cNvSpPr/>
          <p:nvPr userDrawn="1"/>
        </p:nvSpPr>
        <p:spPr>
          <a:xfrm>
            <a:off x="3178175" y="900113"/>
            <a:ext cx="185738" cy="1979612"/>
          </a:xfrm>
          <a:prstGeom prst="rect">
            <a:avLst/>
          </a:prstGeom>
          <a:solidFill>
            <a:srgbClr val="4FC8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FFFF"/>
              </a:solidFill>
            </a:endParaRPr>
          </a:p>
        </p:txBody>
      </p:sp>
      <p:grpSp>
        <p:nvGrpSpPr>
          <p:cNvPr id="11" name="Группа 20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12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13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" name="Текст 2"/>
          <p:cNvSpPr>
            <a:spLocks noGrp="1"/>
          </p:cNvSpPr>
          <p:nvPr>
            <p:ph type="body" sz="quarter" idx="10"/>
          </p:nvPr>
        </p:nvSpPr>
        <p:spPr>
          <a:xfrm>
            <a:off x="142875" y="4551970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6" name="Текст 2"/>
          <p:cNvSpPr>
            <a:spLocks noGrp="1"/>
          </p:cNvSpPr>
          <p:nvPr>
            <p:ph type="body" sz="quarter" idx="11"/>
          </p:nvPr>
        </p:nvSpPr>
        <p:spPr>
          <a:xfrm>
            <a:off x="142875" y="4803998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3527238" y="951570"/>
            <a:ext cx="5329238" cy="152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5076056" y="3183818"/>
            <a:ext cx="3852045" cy="39596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4"/>
          </p:nvPr>
        </p:nvSpPr>
        <p:spPr>
          <a:xfrm>
            <a:off x="5076056" y="3595187"/>
            <a:ext cx="3872774" cy="63188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527641683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32"/>
          <p:cNvSpPr/>
          <p:nvPr userDrawn="1"/>
        </p:nvSpPr>
        <p:spPr>
          <a:xfrm>
            <a:off x="3167063" y="898525"/>
            <a:ext cx="5975350" cy="3375025"/>
          </a:xfrm>
          <a:prstGeom prst="rect">
            <a:avLst/>
          </a:prstGeom>
          <a:solidFill>
            <a:schemeClr val="accent6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anchor="ctr"/>
          <a:lstStyle/>
          <a:p>
            <a:pPr marL="435919" indent="-285750" defTabSz="816169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600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Прямоугольник 24"/>
          <p:cNvSpPr>
            <a:spLocks noChangeArrowheads="1"/>
          </p:cNvSpPr>
          <p:nvPr userDrawn="1"/>
        </p:nvSpPr>
        <p:spPr bwMode="auto">
          <a:xfrm>
            <a:off x="3167063" y="0"/>
            <a:ext cx="5976937" cy="735013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9" name="Прямоугольник 25"/>
          <p:cNvSpPr>
            <a:spLocks noChangeArrowheads="1"/>
          </p:cNvSpPr>
          <p:nvPr userDrawn="1"/>
        </p:nvSpPr>
        <p:spPr bwMode="auto">
          <a:xfrm>
            <a:off x="3167063" y="4487863"/>
            <a:ext cx="5978525" cy="676275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10" name="Прямоугольник 33"/>
          <p:cNvSpPr/>
          <p:nvPr userDrawn="1"/>
        </p:nvSpPr>
        <p:spPr>
          <a:xfrm>
            <a:off x="3178175" y="900113"/>
            <a:ext cx="185738" cy="1979612"/>
          </a:xfrm>
          <a:prstGeom prst="rect">
            <a:avLst/>
          </a:prstGeom>
          <a:solidFill>
            <a:srgbClr val="1E3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FFFF"/>
              </a:solidFill>
            </a:endParaRPr>
          </a:p>
        </p:txBody>
      </p:sp>
      <p:grpSp>
        <p:nvGrpSpPr>
          <p:cNvPr id="11" name="Группа 20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12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13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" name="Текст 2"/>
          <p:cNvSpPr>
            <a:spLocks noGrp="1"/>
          </p:cNvSpPr>
          <p:nvPr>
            <p:ph type="body" sz="quarter" idx="10"/>
          </p:nvPr>
        </p:nvSpPr>
        <p:spPr>
          <a:xfrm>
            <a:off x="142875" y="4551970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6" name="Текст 2"/>
          <p:cNvSpPr>
            <a:spLocks noGrp="1"/>
          </p:cNvSpPr>
          <p:nvPr>
            <p:ph type="body" sz="quarter" idx="11"/>
          </p:nvPr>
        </p:nvSpPr>
        <p:spPr>
          <a:xfrm>
            <a:off x="142875" y="4803998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3527238" y="951570"/>
            <a:ext cx="5329238" cy="152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5076056" y="3183818"/>
            <a:ext cx="3852045" cy="39596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4"/>
          </p:nvPr>
        </p:nvSpPr>
        <p:spPr>
          <a:xfrm>
            <a:off x="5076056" y="3595187"/>
            <a:ext cx="3872774" cy="63188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188798254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24"/>
          <p:cNvSpPr>
            <a:spLocks noChangeArrowheads="1"/>
          </p:cNvSpPr>
          <p:nvPr userDrawn="1"/>
        </p:nvSpPr>
        <p:spPr bwMode="auto">
          <a:xfrm>
            <a:off x="3167063" y="0"/>
            <a:ext cx="5976937" cy="735013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5" name="Прямоугольник 25"/>
          <p:cNvSpPr>
            <a:spLocks noChangeArrowheads="1"/>
          </p:cNvSpPr>
          <p:nvPr userDrawn="1"/>
        </p:nvSpPr>
        <p:spPr bwMode="auto">
          <a:xfrm>
            <a:off x="3167063" y="4487863"/>
            <a:ext cx="5978525" cy="676275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6" name="Текст 4"/>
          <p:cNvSpPr txBox="1">
            <a:spLocks/>
          </p:cNvSpPr>
          <p:nvPr userDrawn="1"/>
        </p:nvSpPr>
        <p:spPr>
          <a:xfrm>
            <a:off x="3333750" y="896938"/>
            <a:ext cx="5811838" cy="438150"/>
          </a:xfrm>
          <a:prstGeom prst="rect">
            <a:avLst/>
          </a:prstGeom>
          <a:solidFill>
            <a:srgbClr val="ECECEC"/>
          </a:solidFill>
        </p:spPr>
        <p:txBody>
          <a:bodyPr lIns="77925" tIns="38963" rIns="77925" bIns="38963" anchor="ctr"/>
          <a:lstStyle>
            <a:lvl1pPr marL="151521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084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17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254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339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mtClean="0">
                <a:solidFill>
                  <a:srgbClr val="D8D8D8">
                    <a:lumMod val="50000"/>
                  </a:srgbClr>
                </a:solidFill>
              </a:rPr>
              <a:t>Заголовок</a:t>
            </a:r>
            <a:endParaRPr lang="ru-RU" dirty="0" smtClean="0">
              <a:solidFill>
                <a:srgbClr val="D8D8D8">
                  <a:lumMod val="50000"/>
                </a:srgbClr>
              </a:solidFill>
            </a:endParaRPr>
          </a:p>
        </p:txBody>
      </p:sp>
      <p:sp>
        <p:nvSpPr>
          <p:cNvPr id="7" name="Текст 4"/>
          <p:cNvSpPr txBox="1">
            <a:spLocks/>
          </p:cNvSpPr>
          <p:nvPr userDrawn="1"/>
        </p:nvSpPr>
        <p:spPr>
          <a:xfrm>
            <a:off x="3333750" y="1489075"/>
            <a:ext cx="5811838" cy="438150"/>
          </a:xfrm>
          <a:prstGeom prst="rect">
            <a:avLst/>
          </a:prstGeom>
          <a:solidFill>
            <a:srgbClr val="ECECEC"/>
          </a:solidFill>
        </p:spPr>
        <p:txBody>
          <a:bodyPr lIns="77925" tIns="38963" rIns="77925" bIns="38963" anchor="ctr"/>
          <a:lstStyle>
            <a:lvl1pPr marL="151521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084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17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254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339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mtClean="0">
                <a:solidFill>
                  <a:srgbClr val="D8D8D8">
                    <a:lumMod val="50000"/>
                  </a:srgbClr>
                </a:solidFill>
              </a:rPr>
              <a:t>Заголовок</a:t>
            </a:r>
            <a:endParaRPr lang="ru-RU" dirty="0" smtClean="0">
              <a:solidFill>
                <a:srgbClr val="D8D8D8">
                  <a:lumMod val="50000"/>
                </a:srgbClr>
              </a:solidFill>
            </a:endParaRPr>
          </a:p>
        </p:txBody>
      </p:sp>
      <p:sp>
        <p:nvSpPr>
          <p:cNvPr id="8" name="Текст 4"/>
          <p:cNvSpPr txBox="1">
            <a:spLocks/>
          </p:cNvSpPr>
          <p:nvPr userDrawn="1"/>
        </p:nvSpPr>
        <p:spPr>
          <a:xfrm>
            <a:off x="3333750" y="2081213"/>
            <a:ext cx="5811838" cy="438150"/>
          </a:xfrm>
          <a:prstGeom prst="rect">
            <a:avLst/>
          </a:prstGeom>
          <a:solidFill>
            <a:srgbClr val="ECECEC"/>
          </a:solidFill>
        </p:spPr>
        <p:txBody>
          <a:bodyPr lIns="77925" tIns="38963" rIns="77925" bIns="38963" anchor="ctr"/>
          <a:lstStyle>
            <a:lvl1pPr marL="151521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084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17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254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339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mtClean="0">
                <a:solidFill>
                  <a:srgbClr val="D8D8D8">
                    <a:lumMod val="50000"/>
                  </a:srgbClr>
                </a:solidFill>
              </a:rPr>
              <a:t>Заголовок</a:t>
            </a:r>
            <a:endParaRPr lang="ru-RU" dirty="0" smtClean="0">
              <a:solidFill>
                <a:srgbClr val="D8D8D8">
                  <a:lumMod val="50000"/>
                </a:srgbClr>
              </a:solidFill>
            </a:endParaRPr>
          </a:p>
        </p:txBody>
      </p:sp>
      <p:sp>
        <p:nvSpPr>
          <p:cNvPr id="9" name="Текст 4"/>
          <p:cNvSpPr txBox="1">
            <a:spLocks/>
          </p:cNvSpPr>
          <p:nvPr userDrawn="1"/>
        </p:nvSpPr>
        <p:spPr>
          <a:xfrm>
            <a:off x="3333750" y="2671763"/>
            <a:ext cx="5811838" cy="438150"/>
          </a:xfrm>
          <a:prstGeom prst="rect">
            <a:avLst/>
          </a:prstGeom>
          <a:solidFill>
            <a:srgbClr val="ECECEC"/>
          </a:solidFill>
        </p:spPr>
        <p:txBody>
          <a:bodyPr lIns="77925" tIns="38963" rIns="77925" bIns="38963" anchor="ctr"/>
          <a:lstStyle>
            <a:lvl1pPr marL="151521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084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17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254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339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mtClean="0">
                <a:solidFill>
                  <a:srgbClr val="D8D8D8">
                    <a:lumMod val="50000"/>
                  </a:srgbClr>
                </a:solidFill>
              </a:rPr>
              <a:t>Заголовок</a:t>
            </a:r>
            <a:endParaRPr lang="ru-RU" dirty="0" smtClean="0">
              <a:solidFill>
                <a:srgbClr val="D8D8D8">
                  <a:lumMod val="50000"/>
                </a:srgbClr>
              </a:solidFill>
            </a:endParaRPr>
          </a:p>
        </p:txBody>
      </p:sp>
      <p:sp>
        <p:nvSpPr>
          <p:cNvPr id="10" name="Текст 4"/>
          <p:cNvSpPr txBox="1">
            <a:spLocks/>
          </p:cNvSpPr>
          <p:nvPr userDrawn="1"/>
        </p:nvSpPr>
        <p:spPr>
          <a:xfrm>
            <a:off x="3333750" y="3263900"/>
            <a:ext cx="5816600" cy="438150"/>
          </a:xfrm>
          <a:prstGeom prst="rect">
            <a:avLst/>
          </a:prstGeom>
          <a:solidFill>
            <a:srgbClr val="ECECEC"/>
          </a:solidFill>
        </p:spPr>
        <p:txBody>
          <a:bodyPr lIns="77925" tIns="38963" rIns="77925" bIns="38963" anchor="ctr"/>
          <a:lstStyle>
            <a:lvl1pPr marL="151521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084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17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254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339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mtClean="0">
                <a:solidFill>
                  <a:srgbClr val="D8D8D8">
                    <a:lumMod val="50000"/>
                  </a:srgbClr>
                </a:solidFill>
              </a:rPr>
              <a:t>Заголовок</a:t>
            </a:r>
            <a:endParaRPr lang="ru-RU" dirty="0" smtClean="0">
              <a:solidFill>
                <a:srgbClr val="D8D8D8">
                  <a:lumMod val="50000"/>
                </a:srgbClr>
              </a:solidFill>
            </a:endParaRPr>
          </a:p>
        </p:txBody>
      </p:sp>
      <p:sp>
        <p:nvSpPr>
          <p:cNvPr id="11" name="Текст 4"/>
          <p:cNvSpPr txBox="1">
            <a:spLocks/>
          </p:cNvSpPr>
          <p:nvPr userDrawn="1"/>
        </p:nvSpPr>
        <p:spPr>
          <a:xfrm>
            <a:off x="3333750" y="3856038"/>
            <a:ext cx="5811838" cy="438150"/>
          </a:xfrm>
          <a:prstGeom prst="rect">
            <a:avLst/>
          </a:prstGeom>
          <a:solidFill>
            <a:srgbClr val="ECECEC"/>
          </a:solidFill>
        </p:spPr>
        <p:txBody>
          <a:bodyPr lIns="77925" tIns="38963" rIns="77925" bIns="38963" anchor="ctr"/>
          <a:lstStyle>
            <a:lvl1pPr marL="151521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8084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17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254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339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mtClean="0">
                <a:solidFill>
                  <a:srgbClr val="D8D8D8">
                    <a:lumMod val="50000"/>
                  </a:srgbClr>
                </a:solidFill>
              </a:rPr>
              <a:t>Заголовок</a:t>
            </a:r>
            <a:endParaRPr lang="ru-RU" dirty="0" smtClean="0">
              <a:solidFill>
                <a:srgbClr val="D8D8D8">
                  <a:lumMod val="50000"/>
                </a:srgbClr>
              </a:solidFill>
            </a:endParaRPr>
          </a:p>
        </p:txBody>
      </p:sp>
      <p:sp>
        <p:nvSpPr>
          <p:cNvPr id="12" name="Текст 43"/>
          <p:cNvSpPr txBox="1">
            <a:spLocks/>
          </p:cNvSpPr>
          <p:nvPr userDrawn="1"/>
        </p:nvSpPr>
        <p:spPr>
          <a:xfrm>
            <a:off x="3167063" y="2673350"/>
            <a:ext cx="166687" cy="436563"/>
          </a:xfrm>
          <a:prstGeom prst="rect">
            <a:avLst/>
          </a:prstGeom>
          <a:solidFill>
            <a:srgbClr val="CC3399"/>
          </a:solidFill>
        </p:spPr>
        <p:txBody>
          <a:bodyPr lIns="77925" tIns="38963" rIns="77925" bIns="38963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mtClean="0">
                <a:solidFill>
                  <a:srgbClr val="363636"/>
                </a:solidFill>
              </a:rPr>
              <a:t>.</a:t>
            </a:r>
            <a:endParaRPr lang="ru-RU" dirty="0">
              <a:solidFill>
                <a:srgbClr val="363636"/>
              </a:solidFill>
            </a:endParaRPr>
          </a:p>
        </p:txBody>
      </p:sp>
      <p:sp>
        <p:nvSpPr>
          <p:cNvPr id="13" name="Текст 43"/>
          <p:cNvSpPr txBox="1">
            <a:spLocks/>
          </p:cNvSpPr>
          <p:nvPr userDrawn="1"/>
        </p:nvSpPr>
        <p:spPr>
          <a:xfrm>
            <a:off x="3167063" y="2081213"/>
            <a:ext cx="166687" cy="438150"/>
          </a:xfrm>
          <a:prstGeom prst="rect">
            <a:avLst/>
          </a:prstGeom>
          <a:solidFill>
            <a:srgbClr val="FF0000"/>
          </a:solidFill>
        </p:spPr>
        <p:txBody>
          <a:bodyPr lIns="77925" tIns="38963" rIns="77925" bIns="38963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mtClean="0">
                <a:solidFill>
                  <a:srgbClr val="363636"/>
                </a:solidFill>
              </a:rPr>
              <a:t>.</a:t>
            </a:r>
            <a:endParaRPr lang="ru-RU" dirty="0">
              <a:solidFill>
                <a:srgbClr val="363636"/>
              </a:solidFill>
            </a:endParaRPr>
          </a:p>
        </p:txBody>
      </p:sp>
      <p:sp>
        <p:nvSpPr>
          <p:cNvPr id="14" name="Текст 43"/>
          <p:cNvSpPr txBox="1">
            <a:spLocks/>
          </p:cNvSpPr>
          <p:nvPr userDrawn="1"/>
        </p:nvSpPr>
        <p:spPr>
          <a:xfrm>
            <a:off x="3167063" y="1490663"/>
            <a:ext cx="166687" cy="436562"/>
          </a:xfrm>
          <a:prstGeom prst="rect">
            <a:avLst/>
          </a:prstGeom>
          <a:solidFill>
            <a:srgbClr val="0000FF"/>
          </a:solidFill>
        </p:spPr>
        <p:txBody>
          <a:bodyPr lIns="77925" tIns="38963" rIns="77925" bIns="38963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mtClean="0">
                <a:solidFill>
                  <a:srgbClr val="363636"/>
                </a:solidFill>
              </a:rPr>
              <a:t>.</a:t>
            </a:r>
            <a:endParaRPr lang="ru-RU" dirty="0">
              <a:solidFill>
                <a:srgbClr val="363636"/>
              </a:solidFill>
            </a:endParaRPr>
          </a:p>
        </p:txBody>
      </p:sp>
      <p:sp>
        <p:nvSpPr>
          <p:cNvPr id="15" name="Текст 43"/>
          <p:cNvSpPr txBox="1">
            <a:spLocks/>
          </p:cNvSpPr>
          <p:nvPr userDrawn="1"/>
        </p:nvSpPr>
        <p:spPr>
          <a:xfrm>
            <a:off x="3167063" y="898525"/>
            <a:ext cx="166687" cy="438150"/>
          </a:xfrm>
          <a:prstGeom prst="rect">
            <a:avLst/>
          </a:prstGeom>
          <a:solidFill>
            <a:srgbClr val="FFC000"/>
          </a:solidFill>
        </p:spPr>
        <p:txBody>
          <a:bodyPr lIns="77925" tIns="38963" rIns="77925" bIns="38963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mtClean="0">
                <a:solidFill>
                  <a:srgbClr val="363636"/>
                </a:solidFill>
              </a:rPr>
              <a:t>.</a:t>
            </a:r>
            <a:endParaRPr lang="ru-RU" dirty="0">
              <a:solidFill>
                <a:srgbClr val="363636"/>
              </a:solidFill>
            </a:endParaRPr>
          </a:p>
        </p:txBody>
      </p:sp>
      <p:sp>
        <p:nvSpPr>
          <p:cNvPr id="16" name="Текст 43"/>
          <p:cNvSpPr txBox="1">
            <a:spLocks/>
          </p:cNvSpPr>
          <p:nvPr userDrawn="1"/>
        </p:nvSpPr>
        <p:spPr>
          <a:xfrm>
            <a:off x="3167063" y="3263900"/>
            <a:ext cx="166687" cy="438150"/>
          </a:xfrm>
          <a:prstGeom prst="rect">
            <a:avLst/>
          </a:prstGeom>
          <a:solidFill>
            <a:srgbClr val="6600CC"/>
          </a:solidFill>
        </p:spPr>
        <p:txBody>
          <a:bodyPr lIns="77925" tIns="38963" rIns="77925" bIns="38963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mtClean="0">
                <a:solidFill>
                  <a:srgbClr val="363636"/>
                </a:solidFill>
              </a:rPr>
              <a:t>.</a:t>
            </a:r>
            <a:endParaRPr lang="ru-RU" dirty="0">
              <a:solidFill>
                <a:srgbClr val="363636"/>
              </a:solidFill>
            </a:endParaRPr>
          </a:p>
        </p:txBody>
      </p:sp>
      <p:sp>
        <p:nvSpPr>
          <p:cNvPr id="17" name="Текст 43"/>
          <p:cNvSpPr txBox="1">
            <a:spLocks/>
          </p:cNvSpPr>
          <p:nvPr userDrawn="1"/>
        </p:nvSpPr>
        <p:spPr>
          <a:xfrm>
            <a:off x="3167063" y="3856038"/>
            <a:ext cx="166687" cy="436562"/>
          </a:xfrm>
          <a:prstGeom prst="rect">
            <a:avLst/>
          </a:prstGeom>
          <a:solidFill>
            <a:srgbClr val="92D050"/>
          </a:solidFill>
        </p:spPr>
        <p:txBody>
          <a:bodyPr lIns="77925" tIns="38963" rIns="77925" bIns="38963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mtClean="0">
                <a:solidFill>
                  <a:srgbClr val="363636"/>
                </a:solidFill>
              </a:rPr>
              <a:t>.</a:t>
            </a:r>
            <a:endParaRPr lang="ru-RU" dirty="0">
              <a:solidFill>
                <a:srgbClr val="363636"/>
              </a:solidFill>
            </a:endParaRPr>
          </a:p>
        </p:txBody>
      </p:sp>
      <p:grpSp>
        <p:nvGrpSpPr>
          <p:cNvPr id="18" name="Группа 33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19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20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Текст 2"/>
          <p:cNvSpPr>
            <a:spLocks noGrp="1"/>
          </p:cNvSpPr>
          <p:nvPr>
            <p:ph type="body" sz="quarter" idx="10"/>
          </p:nvPr>
        </p:nvSpPr>
        <p:spPr>
          <a:xfrm>
            <a:off x="142875" y="4551970"/>
            <a:ext cx="2736937" cy="30378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2" name="Текст 2"/>
          <p:cNvSpPr>
            <a:spLocks noGrp="1"/>
          </p:cNvSpPr>
          <p:nvPr>
            <p:ph type="body" sz="quarter" idx="11"/>
          </p:nvPr>
        </p:nvSpPr>
        <p:spPr>
          <a:xfrm>
            <a:off x="142875" y="4803998"/>
            <a:ext cx="2736937" cy="30378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11130794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24"/>
          <p:cNvSpPr>
            <a:spLocks noChangeArrowheads="1"/>
          </p:cNvSpPr>
          <p:nvPr userDrawn="1"/>
        </p:nvSpPr>
        <p:spPr bwMode="auto">
          <a:xfrm>
            <a:off x="3167063" y="0"/>
            <a:ext cx="5976937" cy="735013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11" name="Прямоугольник 25"/>
          <p:cNvSpPr>
            <a:spLocks noChangeArrowheads="1"/>
          </p:cNvSpPr>
          <p:nvPr userDrawn="1"/>
        </p:nvSpPr>
        <p:spPr bwMode="auto">
          <a:xfrm>
            <a:off x="3167063" y="4487863"/>
            <a:ext cx="5978525" cy="676275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grpSp>
        <p:nvGrpSpPr>
          <p:cNvPr id="12" name="Группа 33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13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14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Текст 4"/>
          <p:cNvSpPr>
            <a:spLocks noGrp="1"/>
          </p:cNvSpPr>
          <p:nvPr>
            <p:ph type="body" sz="quarter" idx="12"/>
          </p:nvPr>
        </p:nvSpPr>
        <p:spPr>
          <a:xfrm>
            <a:off x="3167844" y="897731"/>
            <a:ext cx="5974692" cy="438141"/>
          </a:xfrm>
          <a:prstGeom prst="rect">
            <a:avLst/>
          </a:prstGeom>
          <a:solidFill>
            <a:srgbClr val="ECECEC"/>
          </a:solidFill>
        </p:spPr>
        <p:txBody>
          <a:bodyPr lIns="252000" tIns="38963" rIns="77925" bIns="38963" anchor="ctr"/>
          <a:lstStyle>
            <a:lvl1pPr marL="151521" indent="0">
              <a:lnSpc>
                <a:spcPct val="80000"/>
              </a:lnSpc>
              <a:spcBef>
                <a:spcPts val="0"/>
              </a:spcBef>
              <a:buNone/>
              <a:defRPr sz="1600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408084" indent="0">
              <a:buNone/>
              <a:defRPr/>
            </a:lvl2pPr>
            <a:lvl3pPr marL="816170" indent="0">
              <a:buNone/>
              <a:defRPr/>
            </a:lvl3pPr>
            <a:lvl4pPr marL="1224254" indent="0">
              <a:buNone/>
              <a:defRPr/>
            </a:lvl4pPr>
            <a:lvl5pPr marL="1632339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2" name="Текст 4"/>
          <p:cNvSpPr>
            <a:spLocks noGrp="1"/>
          </p:cNvSpPr>
          <p:nvPr>
            <p:ph type="body" sz="quarter" idx="13"/>
          </p:nvPr>
        </p:nvSpPr>
        <p:spPr>
          <a:xfrm>
            <a:off x="3167844" y="1489311"/>
            <a:ext cx="5974692" cy="438141"/>
          </a:xfrm>
          <a:prstGeom prst="rect">
            <a:avLst/>
          </a:prstGeom>
          <a:solidFill>
            <a:srgbClr val="ECECEC"/>
          </a:solidFill>
        </p:spPr>
        <p:txBody>
          <a:bodyPr lIns="252000" tIns="38963" rIns="77925" bIns="38963" anchor="ctr"/>
          <a:lstStyle>
            <a:lvl1pPr marL="151521" indent="0">
              <a:lnSpc>
                <a:spcPct val="80000"/>
              </a:lnSpc>
              <a:spcBef>
                <a:spcPts val="0"/>
              </a:spcBef>
              <a:buNone/>
              <a:defRPr sz="1600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408084" indent="0">
              <a:buNone/>
              <a:defRPr/>
            </a:lvl2pPr>
            <a:lvl3pPr marL="816170" indent="0">
              <a:buNone/>
              <a:defRPr/>
            </a:lvl3pPr>
            <a:lvl4pPr marL="1224254" indent="0">
              <a:buNone/>
              <a:defRPr/>
            </a:lvl4pPr>
            <a:lvl5pPr marL="1632339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3" name="Текст 4"/>
          <p:cNvSpPr>
            <a:spLocks noGrp="1"/>
          </p:cNvSpPr>
          <p:nvPr>
            <p:ph type="body" sz="quarter" idx="14"/>
          </p:nvPr>
        </p:nvSpPr>
        <p:spPr>
          <a:xfrm>
            <a:off x="3167844" y="2080891"/>
            <a:ext cx="5974692" cy="438141"/>
          </a:xfrm>
          <a:prstGeom prst="rect">
            <a:avLst/>
          </a:prstGeom>
          <a:solidFill>
            <a:srgbClr val="ECECEC"/>
          </a:solidFill>
        </p:spPr>
        <p:txBody>
          <a:bodyPr lIns="252000" tIns="38963" rIns="77925" bIns="38963" anchor="ctr"/>
          <a:lstStyle>
            <a:lvl1pPr marL="151521" indent="0">
              <a:lnSpc>
                <a:spcPct val="80000"/>
              </a:lnSpc>
              <a:spcBef>
                <a:spcPts val="0"/>
              </a:spcBef>
              <a:buNone/>
              <a:defRPr sz="1600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408084" indent="0">
              <a:buNone/>
              <a:defRPr/>
            </a:lvl2pPr>
            <a:lvl3pPr marL="816170" indent="0">
              <a:buNone/>
              <a:defRPr/>
            </a:lvl3pPr>
            <a:lvl4pPr marL="1224254" indent="0">
              <a:buNone/>
              <a:defRPr/>
            </a:lvl4pPr>
            <a:lvl5pPr marL="1632339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4" name="Текст 4"/>
          <p:cNvSpPr>
            <a:spLocks noGrp="1"/>
          </p:cNvSpPr>
          <p:nvPr>
            <p:ph type="body" sz="quarter" idx="15"/>
          </p:nvPr>
        </p:nvSpPr>
        <p:spPr>
          <a:xfrm>
            <a:off x="3167844" y="2672471"/>
            <a:ext cx="5974692" cy="438141"/>
          </a:xfrm>
          <a:prstGeom prst="rect">
            <a:avLst/>
          </a:prstGeom>
          <a:solidFill>
            <a:srgbClr val="ECECEC"/>
          </a:solidFill>
        </p:spPr>
        <p:txBody>
          <a:bodyPr lIns="252000" tIns="38963" rIns="77925" bIns="38963" anchor="ctr"/>
          <a:lstStyle>
            <a:lvl1pPr marL="151521" indent="0">
              <a:lnSpc>
                <a:spcPct val="80000"/>
              </a:lnSpc>
              <a:spcBef>
                <a:spcPts val="0"/>
              </a:spcBef>
              <a:buNone/>
              <a:defRPr sz="1600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408084" indent="0">
              <a:buNone/>
              <a:defRPr/>
            </a:lvl2pPr>
            <a:lvl3pPr marL="816170" indent="0">
              <a:buNone/>
              <a:defRPr/>
            </a:lvl3pPr>
            <a:lvl4pPr marL="1224254" indent="0">
              <a:buNone/>
              <a:defRPr/>
            </a:lvl4pPr>
            <a:lvl5pPr marL="1632339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9" name="Текст 4"/>
          <p:cNvSpPr>
            <a:spLocks noGrp="1"/>
          </p:cNvSpPr>
          <p:nvPr>
            <p:ph type="body" sz="quarter" idx="16"/>
          </p:nvPr>
        </p:nvSpPr>
        <p:spPr>
          <a:xfrm>
            <a:off x="3167844" y="3264050"/>
            <a:ext cx="5978273" cy="438141"/>
          </a:xfrm>
          <a:prstGeom prst="rect">
            <a:avLst/>
          </a:prstGeom>
          <a:solidFill>
            <a:srgbClr val="ECECEC"/>
          </a:solidFill>
        </p:spPr>
        <p:txBody>
          <a:bodyPr lIns="252000" tIns="38963" rIns="77925" bIns="38963" anchor="ctr"/>
          <a:lstStyle>
            <a:lvl1pPr marL="151521" indent="0">
              <a:lnSpc>
                <a:spcPct val="80000"/>
              </a:lnSpc>
              <a:spcBef>
                <a:spcPts val="0"/>
              </a:spcBef>
              <a:buNone/>
              <a:defRPr sz="1600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408084" indent="0">
              <a:buNone/>
              <a:defRPr/>
            </a:lvl2pPr>
            <a:lvl3pPr marL="816170" indent="0">
              <a:buNone/>
              <a:defRPr/>
            </a:lvl3pPr>
            <a:lvl4pPr marL="1224254" indent="0">
              <a:buNone/>
              <a:defRPr/>
            </a:lvl4pPr>
            <a:lvl5pPr marL="1632339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3" name="Текст 4"/>
          <p:cNvSpPr>
            <a:spLocks noGrp="1"/>
          </p:cNvSpPr>
          <p:nvPr>
            <p:ph type="body" sz="quarter" idx="17"/>
          </p:nvPr>
        </p:nvSpPr>
        <p:spPr>
          <a:xfrm>
            <a:off x="3167845" y="3855631"/>
            <a:ext cx="5974690" cy="438141"/>
          </a:xfrm>
          <a:prstGeom prst="rect">
            <a:avLst/>
          </a:prstGeom>
          <a:solidFill>
            <a:srgbClr val="ECECEC"/>
          </a:solidFill>
        </p:spPr>
        <p:txBody>
          <a:bodyPr lIns="252000" tIns="38963" rIns="77925" bIns="38963" anchor="ctr"/>
          <a:lstStyle>
            <a:lvl1pPr marL="151521" indent="0">
              <a:lnSpc>
                <a:spcPct val="80000"/>
              </a:lnSpc>
              <a:spcBef>
                <a:spcPts val="0"/>
              </a:spcBef>
              <a:buNone/>
              <a:defRPr sz="1600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408084" indent="0">
              <a:buNone/>
              <a:defRPr/>
            </a:lvl2pPr>
            <a:lvl3pPr marL="816170" indent="0">
              <a:buNone/>
              <a:defRPr/>
            </a:lvl3pPr>
            <a:lvl4pPr marL="1224254" indent="0">
              <a:buNone/>
              <a:defRPr/>
            </a:lvl4pPr>
            <a:lvl5pPr marL="1632339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6" name="Текст 2"/>
          <p:cNvSpPr>
            <a:spLocks noGrp="1"/>
          </p:cNvSpPr>
          <p:nvPr>
            <p:ph type="body" sz="quarter" idx="10"/>
          </p:nvPr>
        </p:nvSpPr>
        <p:spPr>
          <a:xfrm>
            <a:off x="142875" y="4546377"/>
            <a:ext cx="2736850" cy="2799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7" name="Текст 2"/>
          <p:cNvSpPr>
            <a:spLocks noGrp="1"/>
          </p:cNvSpPr>
          <p:nvPr>
            <p:ph type="body" sz="quarter" idx="11"/>
          </p:nvPr>
        </p:nvSpPr>
        <p:spPr>
          <a:xfrm>
            <a:off x="142875" y="4798405"/>
            <a:ext cx="2736850" cy="2799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56791818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6"/>
          <p:cNvSpPr/>
          <p:nvPr userDrawn="1"/>
        </p:nvSpPr>
        <p:spPr>
          <a:xfrm>
            <a:off x="3167063" y="0"/>
            <a:ext cx="5976937" cy="51435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6" tIns="38958" rIns="77916" bIns="38958" anchor="ctr"/>
          <a:lstStyle/>
          <a:p>
            <a:pPr marL="45721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 userDrawn="1"/>
        </p:nvSpPr>
        <p:spPr>
          <a:xfrm>
            <a:off x="3132138" y="1779588"/>
            <a:ext cx="5989637" cy="1219200"/>
          </a:xfrm>
          <a:prstGeom prst="rect">
            <a:avLst/>
          </a:prstGeom>
        </p:spPr>
        <p:txBody>
          <a:bodyPr lIns="77916" tIns="38958" rIns="77916" bIns="38958"/>
          <a:lstStyle>
            <a:lvl1pPr algn="ctr" defTabSz="957829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FFFFFF"/>
                </a:solidFill>
              </a:rPr>
              <a:t>СПАСИБО ЗА ВНИМАНИЕ!</a:t>
            </a:r>
          </a:p>
        </p:txBody>
      </p:sp>
      <p:grpSp>
        <p:nvGrpSpPr>
          <p:cNvPr id="4" name="Группа 17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5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6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46410931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eletkina\Documents\templ2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994"/>
          <a:stretch>
            <a:fillRect/>
          </a:stretch>
        </p:blipFill>
        <p:spPr bwMode="auto">
          <a:xfrm>
            <a:off x="255588" y="84138"/>
            <a:ext cx="538162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10"/>
          <p:cNvSpPr/>
          <p:nvPr userDrawn="1"/>
        </p:nvSpPr>
        <p:spPr>
          <a:xfrm>
            <a:off x="971550" y="158750"/>
            <a:ext cx="46038" cy="541338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08" tIns="40803" rIns="81608" bIns="40803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F81BD"/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5508625" y="209550"/>
            <a:ext cx="2133600" cy="274638"/>
          </a:xfrm>
          <a:prstGeom prst="rect">
            <a:avLst/>
          </a:prstGeom>
        </p:spPr>
        <p:txBody>
          <a:bodyPr vert="horz" wrap="square" lIns="77907" tIns="38953" rIns="77907" bIns="38953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500">
                <a:solidFill>
                  <a:srgbClr val="B6B6B8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D6A3077F-8D70-45AE-A6FC-77EF7D864E21}" type="slidenum">
              <a:rPr lang="ru-RU" altLang="ru-RU" sz="2300"/>
              <a:pPr>
                <a:defRPr/>
              </a:pPr>
              <a:t>‹#›</a:t>
            </a:fld>
            <a:endParaRPr lang="ru-RU" altLang="ru-RU" sz="2300"/>
          </a:p>
        </p:txBody>
      </p:sp>
    </p:spTree>
    <p:extLst>
      <p:ext uri="{BB962C8B-B14F-4D97-AF65-F5344CB8AC3E}">
        <p14:creationId xmlns:p14="http://schemas.microsoft.com/office/powerpoint/2010/main" val="909169920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2700300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5" name="Текст 24"/>
          <p:cNvSpPr>
            <a:spLocks noGrp="1"/>
          </p:cNvSpPr>
          <p:nvPr>
            <p:ph type="body" sz="quarter" idx="13"/>
          </p:nvPr>
        </p:nvSpPr>
        <p:spPr>
          <a:xfrm>
            <a:off x="-1" y="1095586"/>
            <a:ext cx="9142413" cy="4047914"/>
          </a:xfrm>
          <a:prstGeom prst="rect">
            <a:avLst/>
          </a:prstGeom>
        </p:spPr>
        <p:txBody>
          <a:bodyPr lIns="180000" tIns="54000" rIns="108000" bIns="0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accent5">
                    <a:lumMod val="75000"/>
                    <a:lumOff val="25000"/>
                  </a:schemeClr>
                </a:solidFill>
              </a:defRPr>
            </a:lvl1pPr>
            <a:lvl2pPr marL="0" indent="268288">
              <a:spcBef>
                <a:spcPts val="0"/>
              </a:spcBef>
              <a:buFont typeface="Wingdings" pitchFamily="2" charset="2"/>
              <a:buChar char="§"/>
              <a:defRPr sz="1600">
                <a:solidFill>
                  <a:schemeClr val="accent5">
                    <a:lumMod val="75000"/>
                    <a:lumOff val="25000"/>
                  </a:schemeClr>
                </a:solidFill>
              </a:defRPr>
            </a:lvl2pPr>
            <a:lvl3pPr marL="449263" indent="-180975">
              <a:spcBef>
                <a:spcPts val="0"/>
              </a:spcBef>
              <a:buFont typeface="Calibri" pitchFamily="34" charset="0"/>
              <a:buChar char="–"/>
              <a:defRPr sz="1600">
                <a:solidFill>
                  <a:schemeClr val="accent5">
                    <a:lumMod val="75000"/>
                    <a:lumOff val="25000"/>
                  </a:schemeClr>
                </a:solidFill>
              </a:defRPr>
            </a:lvl3pPr>
            <a:lvl4pPr marL="266700" indent="0">
              <a:spcBef>
                <a:spcPts val="0"/>
              </a:spcBef>
              <a:buFont typeface="Wingdings" pitchFamily="2" charset="2"/>
              <a:buNone/>
              <a:defRPr sz="1600">
                <a:solidFill>
                  <a:schemeClr val="accent5">
                    <a:lumMod val="75000"/>
                    <a:lumOff val="25000"/>
                  </a:schemeClr>
                </a:solidFill>
              </a:defRPr>
            </a:lvl4pPr>
            <a:lvl5pPr marL="266700" indent="-266700">
              <a:spcBef>
                <a:spcPts val="0"/>
              </a:spcBef>
              <a:buFont typeface="Wingdings" pitchFamily="2" charset="2"/>
              <a:buChar char="§"/>
              <a:defRPr sz="1400">
                <a:solidFill>
                  <a:schemeClr val="accent5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4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B6B6B8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6C2277FD-8040-44CB-81CB-33BDE3B3C9F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45210897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8" name="Заголовок 22"/>
          <p:cNvSpPr>
            <a:spLocks noGrp="1"/>
          </p:cNvSpPr>
          <p:nvPr>
            <p:ph type="title"/>
          </p:nvPr>
        </p:nvSpPr>
        <p:spPr>
          <a:xfrm>
            <a:off x="1007603" y="87474"/>
            <a:ext cx="5789803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B6B6B8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CA8BEBE8-D7B9-4299-9189-8C834D1986C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96840535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общее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 txBox="1">
            <a:spLocks/>
          </p:cNvSpPr>
          <p:nvPr userDrawn="1"/>
        </p:nvSpPr>
        <p:spPr>
          <a:xfrm>
            <a:off x="5635625" y="220663"/>
            <a:ext cx="1970088" cy="206375"/>
          </a:xfrm>
          <a:prstGeom prst="rect">
            <a:avLst/>
          </a:prstGeom>
        </p:spPr>
        <p:txBody>
          <a:bodyPr lIns="66400" tIns="33200" rIns="66400" bIns="33200"/>
          <a:lstStyle>
            <a:lvl1pPr defTabSz="957263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57263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57263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57263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57263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r>
              <a:rPr lang="ru-RU" altLang="ru-RU" sz="2500" smtClean="0">
                <a:solidFill>
                  <a:srgbClr val="B6B6B8"/>
                </a:solidFill>
                <a:latin typeface="Trebuchet MS" pitchFamily="34" charset="0"/>
              </a:rPr>
              <a:t> </a:t>
            </a:r>
            <a:fld id="{1CD58162-DE6E-45DA-A39E-050C8A640710}" type="slidenum">
              <a:rPr lang="ru-RU" altLang="ru-RU" sz="2600" smtClean="0">
                <a:solidFill>
                  <a:srgbClr val="B6B6B8"/>
                </a:solidFill>
                <a:latin typeface="Trebuchet MS" pitchFamily="34" charset="0"/>
              </a:rPr>
              <a:pPr algn="r" eaLnBrk="1" hangingPunct="1">
                <a:defRPr/>
              </a:pPr>
              <a:t>‹#›</a:t>
            </a:fld>
            <a:endParaRPr lang="ru-RU" altLang="ru-RU" sz="2600" smtClean="0">
              <a:solidFill>
                <a:srgbClr val="B6B6B8"/>
              </a:solidFill>
              <a:latin typeface="Trebuchet MS" pitchFamily="34" charset="0"/>
            </a:endParaRPr>
          </a:p>
        </p:txBody>
      </p:sp>
      <p:sp>
        <p:nvSpPr>
          <p:cNvPr id="7" name="Прямоугольник 7"/>
          <p:cNvSpPr/>
          <p:nvPr userDrawn="1"/>
        </p:nvSpPr>
        <p:spPr>
          <a:xfrm>
            <a:off x="977900" y="1873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17" tIns="40808" rIns="81617" bIns="40808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F81BD"/>
              </a:solidFill>
            </a:endParaRPr>
          </a:p>
        </p:txBody>
      </p:sp>
      <p:sp>
        <p:nvSpPr>
          <p:cNvPr id="9" name="Объект 11"/>
          <p:cNvSpPr>
            <a:spLocks noGrp="1"/>
          </p:cNvSpPr>
          <p:nvPr>
            <p:ph sz="quarter" idx="25"/>
          </p:nvPr>
        </p:nvSpPr>
        <p:spPr>
          <a:xfrm>
            <a:off x="0" y="1221601"/>
            <a:ext cx="9144000" cy="3915947"/>
          </a:xfrm>
          <a:prstGeom prst="rect">
            <a:avLst/>
          </a:prstGeom>
        </p:spPr>
        <p:txBody>
          <a:bodyPr lIns="214754" tIns="30679" rIns="61358" bIns="38963"/>
          <a:lstStyle>
            <a:lvl1pPr>
              <a:defRPr sz="1200">
                <a:solidFill>
                  <a:schemeClr val="accent1">
                    <a:lumMod val="50000"/>
                  </a:schemeClr>
                </a:solidFill>
              </a:defRPr>
            </a:lvl1pPr>
            <a:lvl2pPr marL="155580" indent="-155580">
              <a:buClr>
                <a:schemeClr val="accent2"/>
              </a:buClr>
              <a:buFont typeface="Wingdings" pitchFamily="2" charset="2"/>
              <a:buChar char="§"/>
              <a:defRPr sz="1200">
                <a:solidFill>
                  <a:schemeClr val="accent1">
                    <a:lumMod val="50000"/>
                  </a:schemeClr>
                </a:solidFill>
              </a:defRPr>
            </a:lvl2pPr>
            <a:lvl3pPr marL="385568" indent="-229987">
              <a:buClr>
                <a:schemeClr val="accent2"/>
              </a:buClr>
              <a:buFont typeface="Calibri" pitchFamily="34" charset="0"/>
              <a:buChar char="–"/>
              <a:defRPr sz="1200"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 sz="1200"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 sz="1200"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26"/>
          </p:nvPr>
        </p:nvSpPr>
        <p:spPr>
          <a:xfrm>
            <a:off x="1049101" y="221457"/>
            <a:ext cx="5915780" cy="402431"/>
          </a:xfrm>
          <a:prstGeom prst="rect">
            <a:avLst/>
          </a:prstGeom>
        </p:spPr>
        <p:txBody>
          <a:bodyPr lIns="77925" tIns="38963" rIns="77925" bIns="38963" anchor="ctr"/>
          <a:lstStyle>
            <a:lvl1pPr>
              <a:lnSpc>
                <a:spcPct val="70000"/>
              </a:lnSpc>
              <a:defRPr sz="26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27"/>
          </p:nvPr>
        </p:nvSpPr>
        <p:spPr>
          <a:xfrm>
            <a:off x="0" y="888553"/>
            <a:ext cx="9144000" cy="33971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77925" tIns="38963" rIns="77925" bIns="38963"/>
          <a:lstStyle>
            <a:lvl1pPr marL="154227" indent="0"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28"/>
          </p:nvPr>
        </p:nvSpPr>
        <p:spPr>
          <a:xfrm>
            <a:off x="5635625" y="220663"/>
            <a:ext cx="1970088" cy="206375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100">
                <a:solidFill>
                  <a:srgbClr val="B6B6B8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80C11CDA-8873-4349-B1DF-75185AC62D1F}" type="slidenum">
              <a:rPr lang="ru-RU" altLang="ru-RU" sz="2600"/>
              <a:pPr>
                <a:defRPr/>
              </a:pPr>
              <a:t>‹#›</a:t>
            </a:fld>
            <a:endParaRPr lang="ru-RU" altLang="ru-RU" sz="2600"/>
          </a:p>
        </p:txBody>
      </p:sp>
    </p:spTree>
    <p:extLst>
      <p:ext uri="{BB962C8B-B14F-4D97-AF65-F5344CB8AC3E}">
        <p14:creationId xmlns:p14="http://schemas.microsoft.com/office/powerpoint/2010/main" val="1600207404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одним вырезанным углом 223"/>
          <p:cNvSpPr>
            <a:spLocks/>
          </p:cNvSpPr>
          <p:nvPr userDrawn="1"/>
        </p:nvSpPr>
        <p:spPr bwMode="auto">
          <a:xfrm>
            <a:off x="982663" y="339725"/>
            <a:ext cx="7615237" cy="587375"/>
          </a:xfrm>
          <a:custGeom>
            <a:avLst/>
            <a:gdLst>
              <a:gd name="T0" fmla="*/ 0 w 6566703"/>
              <a:gd name="T1" fmla="*/ 0 h 629367"/>
              <a:gd name="T2" fmla="*/ 24909890 w 6566703"/>
              <a:gd name="T3" fmla="*/ 0 h 629367"/>
              <a:gd name="T4" fmla="*/ 23525190 w 6566703"/>
              <a:gd name="T5" fmla="*/ 338071 h 629367"/>
              <a:gd name="T6" fmla="*/ 0 w 6566703"/>
              <a:gd name="T7" fmla="*/ 338071 h 629367"/>
              <a:gd name="T8" fmla="*/ 0 w 6566703"/>
              <a:gd name="T9" fmla="*/ 0 h 6293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566703" h="629367">
                <a:moveTo>
                  <a:pt x="0" y="0"/>
                </a:moveTo>
                <a:lnTo>
                  <a:pt x="6566703" y="0"/>
                </a:lnTo>
                <a:lnTo>
                  <a:pt x="6201670" y="629367"/>
                </a:lnTo>
                <a:lnTo>
                  <a:pt x="0" y="629367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8000" tIns="108000" rIns="108000" bIns="108000">
            <a:spAutoFit/>
          </a:bodyPr>
          <a:lstStyle/>
          <a:p>
            <a:endParaRPr lang="ru-RU">
              <a:solidFill>
                <a:srgbClr val="6D6E7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982800" y="339725"/>
            <a:ext cx="7621450" cy="587375"/>
          </a:xfrm>
          <a:prstGeom prst="rect">
            <a:avLst/>
          </a:prstGeom>
        </p:spPr>
        <p:txBody>
          <a:bodyPr anchor="ctr"/>
          <a:lstStyle>
            <a:lvl1pPr marL="85725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7343775" y="14288"/>
            <a:ext cx="539750" cy="401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ru-RU" altLang="ru-RU">
                <a:solidFill>
                  <a:srgbClr val="6D6E71"/>
                </a:solidFill>
              </a:rPr>
              <a:t> </a:t>
            </a:r>
            <a:fld id="{08294D30-A145-4913-9BF2-2FBAA5590605}" type="slidenum">
              <a:rPr lang="ru-RU" altLang="ru-RU">
                <a:solidFill>
                  <a:srgbClr val="6D6E71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D6E7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44394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>
          <a:xfrm>
            <a:off x="1007604" y="87474"/>
            <a:ext cx="5800820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" name="Таблица 2"/>
          <p:cNvSpPr>
            <a:spLocks noGrp="1"/>
          </p:cNvSpPr>
          <p:nvPr>
            <p:ph type="tbl" sz="quarter" idx="10"/>
          </p:nvPr>
        </p:nvSpPr>
        <p:spPr>
          <a:xfrm>
            <a:off x="0" y="735013"/>
            <a:ext cx="9144000" cy="4408487"/>
          </a:xfrm>
          <a:prstGeom prst="rect">
            <a:avLst/>
          </a:prstGeom>
        </p:spPr>
        <p:txBody>
          <a:bodyPr/>
          <a:lstStyle>
            <a:lvl1pPr marL="88900" indent="0">
              <a:buNone/>
              <a:defRPr sz="1800"/>
            </a:lvl1pPr>
          </a:lstStyle>
          <a:p>
            <a:pPr lvl="0"/>
            <a:endParaRPr lang="ru-RU" noProof="0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B6B6B8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136FC685-66C1-409C-859D-4348A5B1B94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78628084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/>
          <p:cNvSpPr>
            <a:spLocks noChangeArrowheads="1"/>
          </p:cNvSpPr>
          <p:nvPr userDrawn="1"/>
        </p:nvSpPr>
        <p:spPr bwMode="auto">
          <a:xfrm>
            <a:off x="977900" y="123825"/>
            <a:ext cx="42863" cy="4365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2"/>
          </p:nvPr>
        </p:nvSpPr>
        <p:spPr>
          <a:xfrm>
            <a:off x="0" y="735547"/>
            <a:ext cx="9144000" cy="3600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180000" tIns="0" bIns="36000" anchor="ctr"/>
          <a:lstStyle>
            <a:lvl1pPr marL="0" indent="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7" name="Объект 7"/>
          <p:cNvSpPr>
            <a:spLocks noGrp="1"/>
          </p:cNvSpPr>
          <p:nvPr>
            <p:ph sz="quarter" idx="15"/>
          </p:nvPr>
        </p:nvSpPr>
        <p:spPr>
          <a:xfrm>
            <a:off x="0" y="1104862"/>
            <a:ext cx="9144000" cy="4048125"/>
          </a:xfrm>
          <a:prstGeom prst="rect">
            <a:avLst/>
          </a:prstGeom>
        </p:spPr>
        <p:txBody>
          <a:bodyPr/>
          <a:lstStyle>
            <a:lvl1pPr marL="355600" indent="-2667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accent4"/>
                </a:solidFill>
              </a:defRPr>
            </a:lvl1pPr>
            <a:lvl2pPr marL="355600" indent="-26670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accent4"/>
                </a:solidFill>
              </a:defRPr>
            </a:lvl2pPr>
            <a:lvl3pPr marL="355600" indent="-266700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accent4"/>
                </a:solidFill>
              </a:defRPr>
            </a:lvl3pPr>
            <a:lvl4pPr marL="355600" indent="-2667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130000"/>
              <a:buFont typeface="+mj-lt"/>
              <a:buAutoNum type="arabicPeriod"/>
              <a:defRPr sz="1600">
                <a:solidFill>
                  <a:schemeClr val="accent4"/>
                </a:solidFill>
              </a:defRPr>
            </a:lvl4pPr>
            <a:lvl5pPr marL="539750" indent="-179388">
              <a:spcBef>
                <a:spcPts val="0"/>
              </a:spcBef>
              <a:buFont typeface="Calibri" panose="020F0502020204030204" pitchFamily="34" charset="0"/>
              <a:buChar char="–"/>
              <a:defRPr sz="1400">
                <a:solidFill>
                  <a:schemeClr val="accent4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Заголовок 22"/>
          <p:cNvSpPr>
            <a:spLocks noGrp="1"/>
          </p:cNvSpPr>
          <p:nvPr>
            <p:ph type="title"/>
          </p:nvPr>
        </p:nvSpPr>
        <p:spPr>
          <a:xfrm>
            <a:off x="1007603" y="87474"/>
            <a:ext cx="5789803" cy="535914"/>
          </a:xfrm>
          <a:prstGeom prst="rect">
            <a:avLst/>
          </a:prstGeom>
        </p:spPr>
        <p:txBody>
          <a:bodyPr tIns="90000" anchor="ctr"/>
          <a:lstStyle>
            <a:lvl1pPr algn="l">
              <a:lnSpc>
                <a:spcPct val="70000"/>
              </a:lnSpc>
              <a:defRPr sz="23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6"/>
          </p:nvPr>
        </p:nvSpPr>
        <p:spPr>
          <a:xfrm>
            <a:off x="6948488" y="1539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>
                <a:solidFill>
                  <a:srgbClr val="B6B6B8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0787B42D-827E-4C55-B774-F9266E07F26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01524178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32"/>
          <p:cNvSpPr/>
          <p:nvPr userDrawn="1"/>
        </p:nvSpPr>
        <p:spPr>
          <a:xfrm>
            <a:off x="3167063" y="898525"/>
            <a:ext cx="5975350" cy="3375025"/>
          </a:xfrm>
          <a:prstGeom prst="rect">
            <a:avLst/>
          </a:prstGeom>
          <a:solidFill>
            <a:schemeClr val="accent6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25" tIns="38963" rIns="77925" bIns="38963" anchor="ctr"/>
          <a:lstStyle/>
          <a:p>
            <a:pPr marL="435919" indent="-285750" defTabSz="816169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600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" name="Прямоугольник 24"/>
          <p:cNvSpPr>
            <a:spLocks noChangeArrowheads="1"/>
          </p:cNvSpPr>
          <p:nvPr userDrawn="1"/>
        </p:nvSpPr>
        <p:spPr bwMode="auto">
          <a:xfrm>
            <a:off x="3167063" y="0"/>
            <a:ext cx="5976937" cy="735013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9" name="Прямоугольник 25"/>
          <p:cNvSpPr>
            <a:spLocks noChangeArrowheads="1"/>
          </p:cNvSpPr>
          <p:nvPr userDrawn="1"/>
        </p:nvSpPr>
        <p:spPr bwMode="auto">
          <a:xfrm>
            <a:off x="3167063" y="4487863"/>
            <a:ext cx="5978525" cy="676275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16" tIns="38958" rIns="77916" bIns="38958" anchor="ctr"/>
          <a:lstStyle>
            <a:lvl1pPr marL="457200" defTabSz="81597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1597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1597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1597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1597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sz="1600" smtClean="0">
              <a:solidFill>
                <a:srgbClr val="9B9B9B"/>
              </a:solidFill>
              <a:latin typeface="Calibri" pitchFamily="34" charset="0"/>
            </a:endParaRPr>
          </a:p>
        </p:txBody>
      </p:sp>
      <p:sp>
        <p:nvSpPr>
          <p:cNvPr id="10" name="Прямоугольник 33"/>
          <p:cNvSpPr/>
          <p:nvPr userDrawn="1"/>
        </p:nvSpPr>
        <p:spPr>
          <a:xfrm>
            <a:off x="3178175" y="900113"/>
            <a:ext cx="185738" cy="1979612"/>
          </a:xfrm>
          <a:prstGeom prst="rect">
            <a:avLst/>
          </a:prstGeom>
          <a:solidFill>
            <a:srgbClr val="1E3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FFFF"/>
              </a:solidFill>
            </a:endParaRPr>
          </a:p>
        </p:txBody>
      </p:sp>
      <p:grpSp>
        <p:nvGrpSpPr>
          <p:cNvPr id="11" name="Группа 5"/>
          <p:cNvGrpSpPr>
            <a:grpSpLocks/>
          </p:cNvGrpSpPr>
          <p:nvPr userDrawn="1"/>
        </p:nvGrpSpPr>
        <p:grpSpPr bwMode="auto">
          <a:xfrm>
            <a:off x="611188" y="1276350"/>
            <a:ext cx="1836737" cy="2663825"/>
            <a:chOff x="611561" y="1275605"/>
            <a:chExt cx="1836204" cy="2664297"/>
          </a:xfrm>
        </p:grpSpPr>
        <p:pic>
          <p:nvPicPr>
            <p:cNvPr id="12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1515" t="10227" r="56149" b="2703"/>
            <a:stretch/>
          </p:blipFill>
          <p:spPr bwMode="auto">
            <a:xfrm>
              <a:off x="658454" y="1275605"/>
              <a:ext cx="1789310" cy="19616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13" name="Picture 2" descr="\\172.16.16.2\User Data\DVK\ОСА\КАРТИНКИ\новый лого\logoforbetamks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29" t="47324" r="19650" b="20363"/>
            <a:stretch>
              <a:fillRect/>
            </a:stretch>
          </p:blipFill>
          <p:spPr bwMode="auto">
            <a:xfrm>
              <a:off x="611561" y="3288460"/>
              <a:ext cx="1836204" cy="651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" name="Текст 2"/>
          <p:cNvSpPr>
            <a:spLocks noGrp="1"/>
          </p:cNvSpPr>
          <p:nvPr>
            <p:ph type="body" sz="quarter" idx="10"/>
          </p:nvPr>
        </p:nvSpPr>
        <p:spPr>
          <a:xfrm>
            <a:off x="142875" y="4551970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6" name="Текст 2"/>
          <p:cNvSpPr>
            <a:spLocks noGrp="1"/>
          </p:cNvSpPr>
          <p:nvPr>
            <p:ph type="body" sz="quarter" idx="11"/>
          </p:nvPr>
        </p:nvSpPr>
        <p:spPr>
          <a:xfrm>
            <a:off x="142875" y="4803998"/>
            <a:ext cx="2736850" cy="252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accent4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3527238" y="951570"/>
            <a:ext cx="5329238" cy="1527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5076056" y="3183818"/>
            <a:ext cx="3852045" cy="39596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Текст 3"/>
          <p:cNvSpPr>
            <a:spLocks noGrp="1"/>
          </p:cNvSpPr>
          <p:nvPr>
            <p:ph type="body" sz="quarter" idx="14"/>
          </p:nvPr>
        </p:nvSpPr>
        <p:spPr>
          <a:xfrm>
            <a:off x="5076056" y="3595187"/>
            <a:ext cx="3872774" cy="63188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080114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26" Type="http://schemas.openxmlformats.org/officeDocument/2006/relationships/slideLayout" Target="../slideLayouts/slideLayout45.xml"/><Relationship Id="rId3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40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5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slideLayout" Target="../slideLayouts/slideLayout39.xml"/><Relationship Id="rId29" Type="http://schemas.openxmlformats.org/officeDocument/2006/relationships/theme" Target="../theme/theme2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24" Type="http://schemas.openxmlformats.org/officeDocument/2006/relationships/slideLayout" Target="../slideLayouts/slideLayout43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23" Type="http://schemas.openxmlformats.org/officeDocument/2006/relationships/slideLayout" Target="../slideLayouts/slideLayout42.xml"/><Relationship Id="rId28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31" Type="http://schemas.openxmlformats.org/officeDocument/2006/relationships/image" Target="../media/image6.jpeg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Relationship Id="rId22" Type="http://schemas.openxmlformats.org/officeDocument/2006/relationships/slideLayout" Target="../slideLayouts/slideLayout41.xml"/><Relationship Id="rId27" Type="http://schemas.openxmlformats.org/officeDocument/2006/relationships/slideLayout" Target="../slideLayouts/slideLayout46.xml"/><Relationship Id="rId30" Type="http://schemas.openxmlformats.org/officeDocument/2006/relationships/image" Target="../media/image5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4.xml"/><Relationship Id="rId2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63.xml"/><Relationship Id="rId20" Type="http://schemas.openxmlformats.org/officeDocument/2006/relationships/image" Target="../media/image6.jpeg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57.xml"/><Relationship Id="rId19" Type="http://schemas.openxmlformats.org/officeDocument/2006/relationships/image" Target="../media/image5.jpeg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slideLayout" Target="../slideLayouts/slideLayout81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20" Type="http://schemas.openxmlformats.org/officeDocument/2006/relationships/image" Target="../media/image6.jpeg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74.xml"/><Relationship Id="rId19" Type="http://schemas.openxmlformats.org/officeDocument/2006/relationships/image" Target="../media/image5.jpeg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0" Type="http://schemas.openxmlformats.org/officeDocument/2006/relationships/image" Target="../media/image6.jpeg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91.xml"/><Relationship Id="rId19" Type="http://schemas.openxmlformats.org/officeDocument/2006/relationships/image" Target="../media/image5.jpeg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slideLayout" Target="../slideLayouts/slideLayout111.xml"/><Relationship Id="rId18" Type="http://schemas.openxmlformats.org/officeDocument/2006/relationships/image" Target="../media/image6.jpeg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0.xml"/><Relationship Id="rId17" Type="http://schemas.openxmlformats.org/officeDocument/2006/relationships/image" Target="../media/image5.jpeg"/><Relationship Id="rId2" Type="http://schemas.openxmlformats.org/officeDocument/2006/relationships/slideLayout" Target="../slideLayouts/slideLayout100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5" Type="http://schemas.openxmlformats.org/officeDocument/2006/relationships/slideLayout" Target="../slideLayouts/slideLayout103.xml"/><Relationship Id="rId15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slideLayout" Target="../slideLayouts/slideLayout11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slideLayout" Target="../slideLayouts/slideLayout126.xml"/><Relationship Id="rId18" Type="http://schemas.openxmlformats.org/officeDocument/2006/relationships/image" Target="../media/image6.jpeg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17" Type="http://schemas.openxmlformats.org/officeDocument/2006/relationships/image" Target="../media/image5.jpeg"/><Relationship Id="rId2" Type="http://schemas.openxmlformats.org/officeDocument/2006/relationships/slideLayout" Target="../slideLayouts/slideLayout115.xml"/><Relationship Id="rId16" Type="http://schemas.openxmlformats.org/officeDocument/2006/relationships/theme" Target="../theme/theme7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18.xml"/><Relationship Id="rId1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Relationship Id="rId14" Type="http://schemas.openxmlformats.org/officeDocument/2006/relationships/slideLayout" Target="../slideLayouts/slideLayout12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35.xml"/><Relationship Id="rId12" Type="http://schemas.openxmlformats.org/officeDocument/2006/relationships/slideLayout" Target="../slideLayouts/slideLayout140.xml"/><Relationship Id="rId2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5" Type="http://schemas.openxmlformats.org/officeDocument/2006/relationships/slideLayout" Target="../slideLayouts/slideLayout133.xml"/><Relationship Id="rId15" Type="http://schemas.openxmlformats.org/officeDocument/2006/relationships/image" Target="../media/image6.jpeg"/><Relationship Id="rId10" Type="http://schemas.openxmlformats.org/officeDocument/2006/relationships/slideLayout" Target="../slideLayouts/slideLayout138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Relationship Id="rId14" Type="http://schemas.openxmlformats.org/officeDocument/2006/relationships/image" Target="../media/image5.jpe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8.xml"/><Relationship Id="rId13" Type="http://schemas.openxmlformats.org/officeDocument/2006/relationships/slideLayout" Target="../slideLayouts/slideLayout153.xml"/><Relationship Id="rId18" Type="http://schemas.openxmlformats.org/officeDocument/2006/relationships/image" Target="../media/image6.jpeg"/><Relationship Id="rId3" Type="http://schemas.openxmlformats.org/officeDocument/2006/relationships/slideLayout" Target="../slideLayouts/slideLayout143.xml"/><Relationship Id="rId7" Type="http://schemas.openxmlformats.org/officeDocument/2006/relationships/slideLayout" Target="../slideLayouts/slideLayout147.xml"/><Relationship Id="rId12" Type="http://schemas.openxmlformats.org/officeDocument/2006/relationships/slideLayout" Target="../slideLayouts/slideLayout152.xml"/><Relationship Id="rId17" Type="http://schemas.openxmlformats.org/officeDocument/2006/relationships/image" Target="../media/image5.jpeg"/><Relationship Id="rId2" Type="http://schemas.openxmlformats.org/officeDocument/2006/relationships/slideLayout" Target="../slideLayouts/slideLayout142.xml"/><Relationship Id="rId16" Type="http://schemas.openxmlformats.org/officeDocument/2006/relationships/theme" Target="../theme/theme9.xml"/><Relationship Id="rId1" Type="http://schemas.openxmlformats.org/officeDocument/2006/relationships/slideLayout" Target="../slideLayouts/slideLayout141.xml"/><Relationship Id="rId6" Type="http://schemas.openxmlformats.org/officeDocument/2006/relationships/slideLayout" Target="../slideLayouts/slideLayout146.xml"/><Relationship Id="rId11" Type="http://schemas.openxmlformats.org/officeDocument/2006/relationships/slideLayout" Target="../slideLayouts/slideLayout151.xml"/><Relationship Id="rId5" Type="http://schemas.openxmlformats.org/officeDocument/2006/relationships/slideLayout" Target="../slideLayouts/slideLayout145.xml"/><Relationship Id="rId15" Type="http://schemas.openxmlformats.org/officeDocument/2006/relationships/slideLayout" Target="../slideLayouts/slideLayout155.xml"/><Relationship Id="rId10" Type="http://schemas.openxmlformats.org/officeDocument/2006/relationships/slideLayout" Target="../slideLayouts/slideLayout150.xml"/><Relationship Id="rId4" Type="http://schemas.openxmlformats.org/officeDocument/2006/relationships/slideLayout" Target="../slideLayouts/slideLayout144.xml"/><Relationship Id="rId9" Type="http://schemas.openxmlformats.org/officeDocument/2006/relationships/slideLayout" Target="../slideLayouts/slideLayout149.xml"/><Relationship Id="rId14" Type="http://schemas.openxmlformats.org/officeDocument/2006/relationships/slideLayout" Target="../slideLayouts/slideLayout15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3.xml"/><Relationship Id="rId13" Type="http://schemas.openxmlformats.org/officeDocument/2006/relationships/slideLayout" Target="../slideLayouts/slideLayout168.xml"/><Relationship Id="rId18" Type="http://schemas.openxmlformats.org/officeDocument/2006/relationships/image" Target="../media/image6.jpeg"/><Relationship Id="rId3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62.xml"/><Relationship Id="rId12" Type="http://schemas.openxmlformats.org/officeDocument/2006/relationships/slideLayout" Target="../slideLayouts/slideLayout167.xml"/><Relationship Id="rId17" Type="http://schemas.openxmlformats.org/officeDocument/2006/relationships/image" Target="../media/image5.jpeg"/><Relationship Id="rId2" Type="http://schemas.openxmlformats.org/officeDocument/2006/relationships/slideLayout" Target="../slideLayouts/slideLayout157.xml"/><Relationship Id="rId16" Type="http://schemas.openxmlformats.org/officeDocument/2006/relationships/theme" Target="../theme/theme10.xml"/><Relationship Id="rId1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61.xml"/><Relationship Id="rId11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60.xml"/><Relationship Id="rId1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65.xml"/><Relationship Id="rId4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4.xml"/><Relationship Id="rId14" Type="http://schemas.openxmlformats.org/officeDocument/2006/relationships/slideLayout" Target="../slideLayouts/slideLayout16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1.xml"/><Relationship Id="rId3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77.xml"/><Relationship Id="rId2" Type="http://schemas.openxmlformats.org/officeDocument/2006/relationships/slideLayout" Target="../slideLayouts/slideLayout172.xml"/><Relationship Id="rId1" Type="http://schemas.openxmlformats.org/officeDocument/2006/relationships/slideLayout" Target="../slideLayouts/slideLayout171.xml"/><Relationship Id="rId6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74.xml"/><Relationship Id="rId9" Type="http://schemas.openxmlformats.org/officeDocument/2006/relationships/image" Target="../media/image8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theme" Target="../theme/theme12.xml"/><Relationship Id="rId3" Type="http://schemas.openxmlformats.org/officeDocument/2006/relationships/slideLayout" Target="../slideLayouts/slideLayout180.xml"/><Relationship Id="rId7" Type="http://schemas.openxmlformats.org/officeDocument/2006/relationships/slideLayout" Target="../slideLayouts/slideLayout184.xml"/><Relationship Id="rId2" Type="http://schemas.openxmlformats.org/officeDocument/2006/relationships/slideLayout" Target="../slideLayouts/slideLayout179.xml"/><Relationship Id="rId1" Type="http://schemas.openxmlformats.org/officeDocument/2006/relationships/slideLayout" Target="../slideLayouts/slideLayout178.xml"/><Relationship Id="rId6" Type="http://schemas.openxmlformats.org/officeDocument/2006/relationships/slideLayout" Target="../slideLayouts/slideLayout183.xml"/><Relationship Id="rId5" Type="http://schemas.openxmlformats.org/officeDocument/2006/relationships/slideLayout" Target="../slideLayouts/slideLayout182.xml"/><Relationship Id="rId4" Type="http://schemas.openxmlformats.org/officeDocument/2006/relationships/slideLayout" Target="../slideLayouts/slideLayout181.xml"/><Relationship Id="rId9" Type="http://schemas.openxmlformats.org/officeDocument/2006/relationships/image" Target="../media/image8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187.xml"/><Relationship Id="rId7" Type="http://schemas.openxmlformats.org/officeDocument/2006/relationships/slideLayout" Target="../slideLayouts/slideLayout191.xml"/><Relationship Id="rId2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85.xml"/><Relationship Id="rId6" Type="http://schemas.openxmlformats.org/officeDocument/2006/relationships/slideLayout" Target="../slideLayouts/slideLayout190.xml"/><Relationship Id="rId5" Type="http://schemas.openxmlformats.org/officeDocument/2006/relationships/slideLayout" Target="../slideLayouts/slideLayout189.xml"/><Relationship Id="rId4" Type="http://schemas.openxmlformats.org/officeDocument/2006/relationships/slideLayout" Target="../slideLayouts/slideLayout188.xml"/><Relationship Id="rId9" Type="http://schemas.openxmlformats.org/officeDocument/2006/relationships/image" Target="../media/image8.pn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theme" Target="../theme/theme14.xml"/><Relationship Id="rId2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92.xml"/><Relationship Id="rId4" Type="http://schemas.openxmlformats.org/officeDocument/2006/relationships/image" Target="../media/image8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theme" Target="../theme/theme15.xml"/><Relationship Id="rId3" Type="http://schemas.openxmlformats.org/officeDocument/2006/relationships/slideLayout" Target="../slideLayouts/slideLayout196.xml"/><Relationship Id="rId7" Type="http://schemas.openxmlformats.org/officeDocument/2006/relationships/slideLayout" Target="../slideLayouts/slideLayout200.xml"/><Relationship Id="rId2" Type="http://schemas.openxmlformats.org/officeDocument/2006/relationships/slideLayout" Target="../slideLayouts/slideLayout195.xml"/><Relationship Id="rId1" Type="http://schemas.openxmlformats.org/officeDocument/2006/relationships/slideLayout" Target="../slideLayouts/slideLayout194.xml"/><Relationship Id="rId6" Type="http://schemas.openxmlformats.org/officeDocument/2006/relationships/slideLayout" Target="../slideLayouts/slideLayout199.xml"/><Relationship Id="rId5" Type="http://schemas.openxmlformats.org/officeDocument/2006/relationships/slideLayout" Target="../slideLayouts/slideLayout198.xml"/><Relationship Id="rId4" Type="http://schemas.openxmlformats.org/officeDocument/2006/relationships/slideLayout" Target="../slideLayouts/slideLayout197.xml"/><Relationship Id="rId9" Type="http://schemas.openxmlformats.org/officeDocument/2006/relationships/image" Target="../media/image8.pn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8.xml"/><Relationship Id="rId13" Type="http://schemas.openxmlformats.org/officeDocument/2006/relationships/slideLayout" Target="../slideLayouts/slideLayout213.xml"/><Relationship Id="rId18" Type="http://schemas.openxmlformats.org/officeDocument/2006/relationships/slideLayout" Target="../slideLayouts/slideLayout218.xml"/><Relationship Id="rId3" Type="http://schemas.openxmlformats.org/officeDocument/2006/relationships/slideLayout" Target="../slideLayouts/slideLayout203.xml"/><Relationship Id="rId21" Type="http://schemas.openxmlformats.org/officeDocument/2006/relationships/theme" Target="../theme/theme16.xml"/><Relationship Id="rId7" Type="http://schemas.openxmlformats.org/officeDocument/2006/relationships/slideLayout" Target="../slideLayouts/slideLayout207.xml"/><Relationship Id="rId12" Type="http://schemas.openxmlformats.org/officeDocument/2006/relationships/slideLayout" Target="../slideLayouts/slideLayout212.xml"/><Relationship Id="rId17" Type="http://schemas.openxmlformats.org/officeDocument/2006/relationships/slideLayout" Target="../slideLayouts/slideLayout217.xml"/><Relationship Id="rId2" Type="http://schemas.openxmlformats.org/officeDocument/2006/relationships/slideLayout" Target="../slideLayouts/slideLayout202.xml"/><Relationship Id="rId16" Type="http://schemas.openxmlformats.org/officeDocument/2006/relationships/slideLayout" Target="../slideLayouts/slideLayout216.xml"/><Relationship Id="rId20" Type="http://schemas.openxmlformats.org/officeDocument/2006/relationships/slideLayout" Target="../slideLayouts/slideLayout220.xml"/><Relationship Id="rId1" Type="http://schemas.openxmlformats.org/officeDocument/2006/relationships/slideLayout" Target="../slideLayouts/slideLayout201.xml"/><Relationship Id="rId6" Type="http://schemas.openxmlformats.org/officeDocument/2006/relationships/slideLayout" Target="../slideLayouts/slideLayout206.xml"/><Relationship Id="rId11" Type="http://schemas.openxmlformats.org/officeDocument/2006/relationships/slideLayout" Target="../slideLayouts/slideLayout211.xml"/><Relationship Id="rId5" Type="http://schemas.openxmlformats.org/officeDocument/2006/relationships/slideLayout" Target="../slideLayouts/slideLayout205.xml"/><Relationship Id="rId15" Type="http://schemas.openxmlformats.org/officeDocument/2006/relationships/slideLayout" Target="../slideLayouts/slideLayout215.xml"/><Relationship Id="rId10" Type="http://schemas.openxmlformats.org/officeDocument/2006/relationships/slideLayout" Target="../slideLayouts/slideLayout210.xml"/><Relationship Id="rId19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04.xml"/><Relationship Id="rId9" Type="http://schemas.openxmlformats.org/officeDocument/2006/relationships/slideLayout" Target="../slideLayouts/slideLayout209.xml"/><Relationship Id="rId14" Type="http://schemas.openxmlformats.org/officeDocument/2006/relationships/slideLayout" Target="../slideLayouts/slideLayout2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5287" r:id="rId1"/>
    <p:sldLayoutId id="2147485288" r:id="rId2"/>
    <p:sldLayoutId id="2147485289" r:id="rId3"/>
    <p:sldLayoutId id="2147485290" r:id="rId4"/>
    <p:sldLayoutId id="2147485291" r:id="rId5"/>
    <p:sldLayoutId id="2147485292" r:id="rId6"/>
    <p:sldLayoutId id="2147485293" r:id="rId7"/>
    <p:sldLayoutId id="2147485294" r:id="rId8"/>
    <p:sldLayoutId id="2147485295" r:id="rId9"/>
    <p:sldLayoutId id="2147485296" r:id="rId10"/>
    <p:sldLayoutId id="2147485297" r:id="rId11"/>
    <p:sldLayoutId id="2147485298" r:id="rId12"/>
    <p:sldLayoutId id="2147485299" r:id="rId13"/>
    <p:sldLayoutId id="2147485300" r:id="rId14"/>
    <p:sldLayoutId id="2147485301" r:id="rId15"/>
    <p:sldLayoutId id="2147485302" r:id="rId16"/>
    <p:sldLayoutId id="2147485303" r:id="rId17"/>
    <p:sldLayoutId id="2147485304" r:id="rId18"/>
    <p:sldLayoutId id="2147485305" r:id="rId19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letkina\Documents\templ2.jpg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994"/>
          <a:stretch>
            <a:fillRect/>
          </a:stretch>
        </p:blipFill>
        <p:spPr bwMode="auto">
          <a:xfrm>
            <a:off x="414338" y="15875"/>
            <a:ext cx="5397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2" descr="C:\Users\eletkina\Documents\templ2.jpg"/>
          <p:cNvPicPr>
            <a:picLocks noChangeAspect="1" noChangeArrowheads="1"/>
          </p:cNvPicPr>
          <p:nvPr/>
        </p:nvPicPr>
        <p:blipFill>
          <a:blip r:embed="rId3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90"/>
          <a:stretch>
            <a:fillRect/>
          </a:stretch>
        </p:blipFill>
        <p:spPr bwMode="auto">
          <a:xfrm>
            <a:off x="7612063" y="150813"/>
            <a:ext cx="1028700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307" r:id="rId1"/>
    <p:sldLayoutId id="2147485308" r:id="rId2"/>
    <p:sldLayoutId id="2147485309" r:id="rId3"/>
    <p:sldLayoutId id="2147485310" r:id="rId4"/>
    <p:sldLayoutId id="2147485311" r:id="rId5"/>
    <p:sldLayoutId id="2147485312" r:id="rId6"/>
    <p:sldLayoutId id="2147485313" r:id="rId7"/>
    <p:sldLayoutId id="2147485314" r:id="rId8"/>
    <p:sldLayoutId id="2147485315" r:id="rId9"/>
    <p:sldLayoutId id="2147485316" r:id="rId10"/>
    <p:sldLayoutId id="2147485317" r:id="rId11"/>
    <p:sldLayoutId id="2147485318" r:id="rId12"/>
    <p:sldLayoutId id="2147485319" r:id="rId13"/>
    <p:sldLayoutId id="2147485320" r:id="rId14"/>
    <p:sldLayoutId id="2147485321" r:id="rId15"/>
    <p:sldLayoutId id="2147485322" r:id="rId16"/>
    <p:sldLayoutId id="2147485323" r:id="rId17"/>
    <p:sldLayoutId id="2147485324" r:id="rId18"/>
    <p:sldLayoutId id="2147485325" r:id="rId19"/>
    <p:sldLayoutId id="2147485326" r:id="rId20"/>
    <p:sldLayoutId id="2147485327" r:id="rId21"/>
    <p:sldLayoutId id="2147485328" r:id="rId22"/>
    <p:sldLayoutId id="2147485329" r:id="rId23"/>
    <p:sldLayoutId id="2147485330" r:id="rId24"/>
    <p:sldLayoutId id="2147485331" r:id="rId25"/>
    <p:sldLayoutId id="2147485332" r:id="rId26"/>
    <p:sldLayoutId id="2147485333" r:id="rId27"/>
    <p:sldLayoutId id="2147485334" r:id="rId28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eletkina\Documents\templ2.jp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994"/>
          <a:stretch>
            <a:fillRect/>
          </a:stretch>
        </p:blipFill>
        <p:spPr bwMode="auto">
          <a:xfrm>
            <a:off x="414338" y="15875"/>
            <a:ext cx="5397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2" descr="C:\Users\eletkina\Documents\templ2.jpg"/>
          <p:cNvPicPr>
            <a:picLocks noChangeAspect="1" noChangeArrowheads="1"/>
          </p:cNvPicPr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90"/>
          <a:stretch>
            <a:fillRect/>
          </a:stretch>
        </p:blipFill>
        <p:spPr bwMode="auto">
          <a:xfrm>
            <a:off x="7612063" y="150813"/>
            <a:ext cx="1028700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335" r:id="rId1"/>
    <p:sldLayoutId id="2147485336" r:id="rId2"/>
    <p:sldLayoutId id="2147485337" r:id="rId3"/>
    <p:sldLayoutId id="2147485338" r:id="rId4"/>
    <p:sldLayoutId id="2147485339" r:id="rId5"/>
    <p:sldLayoutId id="2147485340" r:id="rId6"/>
    <p:sldLayoutId id="2147485341" r:id="rId7"/>
    <p:sldLayoutId id="2147485342" r:id="rId8"/>
    <p:sldLayoutId id="2147485343" r:id="rId9"/>
    <p:sldLayoutId id="2147485344" r:id="rId10"/>
    <p:sldLayoutId id="2147485345" r:id="rId11"/>
    <p:sldLayoutId id="2147485346" r:id="rId12"/>
    <p:sldLayoutId id="2147485347" r:id="rId13"/>
    <p:sldLayoutId id="2147485348" r:id="rId14"/>
    <p:sldLayoutId id="2147485349" r:id="rId15"/>
    <p:sldLayoutId id="2147485350" r:id="rId16"/>
    <p:sldLayoutId id="2147485351" r:id="rId17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eletkina\Documents\templ2.jp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994"/>
          <a:stretch>
            <a:fillRect/>
          </a:stretch>
        </p:blipFill>
        <p:spPr bwMode="auto">
          <a:xfrm>
            <a:off x="414338" y="15875"/>
            <a:ext cx="5397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2" descr="C:\Users\eletkina\Documents\templ2.jpg"/>
          <p:cNvPicPr>
            <a:picLocks noChangeAspect="1" noChangeArrowheads="1"/>
          </p:cNvPicPr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90"/>
          <a:stretch>
            <a:fillRect/>
          </a:stretch>
        </p:blipFill>
        <p:spPr bwMode="auto">
          <a:xfrm>
            <a:off x="7612063" y="150813"/>
            <a:ext cx="1028700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352" r:id="rId1"/>
    <p:sldLayoutId id="2147485353" r:id="rId2"/>
    <p:sldLayoutId id="2147485354" r:id="rId3"/>
    <p:sldLayoutId id="2147485355" r:id="rId4"/>
    <p:sldLayoutId id="2147485356" r:id="rId5"/>
    <p:sldLayoutId id="2147485357" r:id="rId6"/>
    <p:sldLayoutId id="2147485358" r:id="rId7"/>
    <p:sldLayoutId id="2147485359" r:id="rId8"/>
    <p:sldLayoutId id="2147485360" r:id="rId9"/>
    <p:sldLayoutId id="2147485361" r:id="rId10"/>
    <p:sldLayoutId id="2147485362" r:id="rId11"/>
    <p:sldLayoutId id="2147485363" r:id="rId12"/>
    <p:sldLayoutId id="2147485364" r:id="rId13"/>
    <p:sldLayoutId id="2147485365" r:id="rId14"/>
    <p:sldLayoutId id="2147485366" r:id="rId15"/>
    <p:sldLayoutId id="2147485367" r:id="rId16"/>
    <p:sldLayoutId id="2147485368" r:id="rId17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eletkina\Documents\templ2.jp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994"/>
          <a:stretch>
            <a:fillRect/>
          </a:stretch>
        </p:blipFill>
        <p:spPr bwMode="auto">
          <a:xfrm>
            <a:off x="414338" y="15875"/>
            <a:ext cx="5397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2" descr="C:\Users\eletkina\Documents\templ2.jpg"/>
          <p:cNvPicPr>
            <a:picLocks noChangeAspect="1" noChangeArrowheads="1"/>
          </p:cNvPicPr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90"/>
          <a:stretch>
            <a:fillRect/>
          </a:stretch>
        </p:blipFill>
        <p:spPr bwMode="auto">
          <a:xfrm>
            <a:off x="7612063" y="150813"/>
            <a:ext cx="1028700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369" r:id="rId1"/>
    <p:sldLayoutId id="2147485370" r:id="rId2"/>
    <p:sldLayoutId id="2147485371" r:id="rId3"/>
    <p:sldLayoutId id="2147485372" r:id="rId4"/>
    <p:sldLayoutId id="2147485373" r:id="rId5"/>
    <p:sldLayoutId id="2147485374" r:id="rId6"/>
    <p:sldLayoutId id="2147485375" r:id="rId7"/>
    <p:sldLayoutId id="2147485376" r:id="rId8"/>
    <p:sldLayoutId id="2147485377" r:id="rId9"/>
    <p:sldLayoutId id="2147485378" r:id="rId10"/>
    <p:sldLayoutId id="2147485379" r:id="rId11"/>
    <p:sldLayoutId id="2147485380" r:id="rId12"/>
    <p:sldLayoutId id="2147485381" r:id="rId13"/>
    <p:sldLayoutId id="2147485382" r:id="rId14"/>
    <p:sldLayoutId id="2147485383" r:id="rId15"/>
    <p:sldLayoutId id="2147485384" r:id="rId16"/>
    <p:sldLayoutId id="2147485385" r:id="rId17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eletkina\Documents\templ2.jp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994"/>
          <a:stretch>
            <a:fillRect/>
          </a:stretch>
        </p:blipFill>
        <p:spPr bwMode="auto">
          <a:xfrm>
            <a:off x="414338" y="15875"/>
            <a:ext cx="5397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2" descr="C:\Users\eletkina\Documents\templ2.jpg"/>
          <p:cNvPicPr>
            <a:picLocks noChangeAspect="1" noChangeArrowheads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90"/>
          <a:stretch>
            <a:fillRect/>
          </a:stretch>
        </p:blipFill>
        <p:spPr bwMode="auto">
          <a:xfrm>
            <a:off x="7612063" y="150813"/>
            <a:ext cx="1028700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386" r:id="rId1"/>
    <p:sldLayoutId id="2147485387" r:id="rId2"/>
    <p:sldLayoutId id="2147485388" r:id="rId3"/>
    <p:sldLayoutId id="2147485389" r:id="rId4"/>
    <p:sldLayoutId id="2147485390" r:id="rId5"/>
    <p:sldLayoutId id="2147485391" r:id="rId6"/>
    <p:sldLayoutId id="2147485392" r:id="rId7"/>
    <p:sldLayoutId id="2147485393" r:id="rId8"/>
    <p:sldLayoutId id="2147485394" r:id="rId9"/>
    <p:sldLayoutId id="2147485395" r:id="rId10"/>
    <p:sldLayoutId id="2147485396" r:id="rId11"/>
    <p:sldLayoutId id="2147485397" r:id="rId12"/>
    <p:sldLayoutId id="2147485398" r:id="rId13"/>
    <p:sldLayoutId id="2147485399" r:id="rId14"/>
    <p:sldLayoutId id="2147485400" r:id="rId15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eletkina\Documents\templ2.jp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994"/>
          <a:stretch>
            <a:fillRect/>
          </a:stretch>
        </p:blipFill>
        <p:spPr bwMode="auto">
          <a:xfrm>
            <a:off x="414338" y="15875"/>
            <a:ext cx="5397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2" descr="C:\Users\eletkina\Documents\templ2.jpg"/>
          <p:cNvPicPr>
            <a:picLocks noChangeAspect="1" noChangeArrowheads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90"/>
          <a:stretch>
            <a:fillRect/>
          </a:stretch>
        </p:blipFill>
        <p:spPr bwMode="auto">
          <a:xfrm>
            <a:off x="7612063" y="150813"/>
            <a:ext cx="1028700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401" r:id="rId1"/>
    <p:sldLayoutId id="2147485402" r:id="rId2"/>
    <p:sldLayoutId id="2147485403" r:id="rId3"/>
    <p:sldLayoutId id="2147485404" r:id="rId4"/>
    <p:sldLayoutId id="2147485405" r:id="rId5"/>
    <p:sldLayoutId id="2147485406" r:id="rId6"/>
    <p:sldLayoutId id="2147485407" r:id="rId7"/>
    <p:sldLayoutId id="2147485408" r:id="rId8"/>
    <p:sldLayoutId id="2147485409" r:id="rId9"/>
    <p:sldLayoutId id="2147485410" r:id="rId10"/>
    <p:sldLayoutId id="2147485411" r:id="rId11"/>
    <p:sldLayoutId id="2147485412" r:id="rId12"/>
    <p:sldLayoutId id="2147485413" r:id="rId13"/>
    <p:sldLayoutId id="2147485414" r:id="rId14"/>
    <p:sldLayoutId id="2147485415" r:id="rId15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eletkina\Documents\templ2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994"/>
          <a:stretch>
            <a:fillRect/>
          </a:stretch>
        </p:blipFill>
        <p:spPr bwMode="auto">
          <a:xfrm>
            <a:off x="414338" y="15875"/>
            <a:ext cx="5397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2" descr="C:\Users\eletkina\Documents\templ2.jpg"/>
          <p:cNvPicPr>
            <a:picLocks noChangeAspect="1" noChangeArrowheads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90"/>
          <a:stretch>
            <a:fillRect/>
          </a:stretch>
        </p:blipFill>
        <p:spPr bwMode="auto">
          <a:xfrm>
            <a:off x="7612063" y="150813"/>
            <a:ext cx="1028700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416" r:id="rId1"/>
    <p:sldLayoutId id="2147485417" r:id="rId2"/>
    <p:sldLayoutId id="2147485418" r:id="rId3"/>
    <p:sldLayoutId id="2147485419" r:id="rId4"/>
    <p:sldLayoutId id="2147485420" r:id="rId5"/>
    <p:sldLayoutId id="2147485421" r:id="rId6"/>
    <p:sldLayoutId id="2147485422" r:id="rId7"/>
    <p:sldLayoutId id="2147485423" r:id="rId8"/>
    <p:sldLayoutId id="2147485424" r:id="rId9"/>
    <p:sldLayoutId id="2147485425" r:id="rId10"/>
    <p:sldLayoutId id="2147485426" r:id="rId11"/>
    <p:sldLayoutId id="2147485427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eletkina\Documents\templ2.jp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994"/>
          <a:stretch>
            <a:fillRect/>
          </a:stretch>
        </p:blipFill>
        <p:spPr bwMode="auto">
          <a:xfrm>
            <a:off x="414338" y="15875"/>
            <a:ext cx="5397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2" descr="C:\Users\eletkina\Documents\templ2.jpg"/>
          <p:cNvPicPr>
            <a:picLocks noChangeAspect="1" noChangeArrowheads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90"/>
          <a:stretch>
            <a:fillRect/>
          </a:stretch>
        </p:blipFill>
        <p:spPr bwMode="auto">
          <a:xfrm>
            <a:off x="7612063" y="150813"/>
            <a:ext cx="1028700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428" r:id="rId1"/>
    <p:sldLayoutId id="2147485429" r:id="rId2"/>
    <p:sldLayoutId id="2147485430" r:id="rId3"/>
    <p:sldLayoutId id="2147485431" r:id="rId4"/>
    <p:sldLayoutId id="2147485432" r:id="rId5"/>
    <p:sldLayoutId id="2147485433" r:id="rId6"/>
    <p:sldLayoutId id="2147485434" r:id="rId7"/>
    <p:sldLayoutId id="2147485435" r:id="rId8"/>
    <p:sldLayoutId id="2147485436" r:id="rId9"/>
    <p:sldLayoutId id="2147485437" r:id="rId10"/>
    <p:sldLayoutId id="2147485438" r:id="rId11"/>
    <p:sldLayoutId id="2147485439" r:id="rId12"/>
    <p:sldLayoutId id="2147485440" r:id="rId13"/>
    <p:sldLayoutId id="2147485441" r:id="rId14"/>
    <p:sldLayoutId id="2147485442" r:id="rId15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eletkina\Documents\templ2.jp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994"/>
          <a:stretch>
            <a:fillRect/>
          </a:stretch>
        </p:blipFill>
        <p:spPr bwMode="auto">
          <a:xfrm>
            <a:off x="414338" y="15875"/>
            <a:ext cx="5397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2" descr="C:\Users\eletkina\Documents\templ2.jpg"/>
          <p:cNvPicPr>
            <a:picLocks noChangeAspect="1" noChangeArrowheads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90"/>
          <a:stretch>
            <a:fillRect/>
          </a:stretch>
        </p:blipFill>
        <p:spPr bwMode="auto">
          <a:xfrm>
            <a:off x="7612063" y="150813"/>
            <a:ext cx="1028700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443" r:id="rId1"/>
    <p:sldLayoutId id="2147485444" r:id="rId2"/>
    <p:sldLayoutId id="2147485445" r:id="rId3"/>
    <p:sldLayoutId id="2147485446" r:id="rId4"/>
    <p:sldLayoutId id="2147485447" r:id="rId5"/>
    <p:sldLayoutId id="2147485448" r:id="rId6"/>
    <p:sldLayoutId id="2147485449" r:id="rId7"/>
    <p:sldLayoutId id="2147485450" r:id="rId8"/>
    <p:sldLayoutId id="2147485451" r:id="rId9"/>
    <p:sldLayoutId id="2147485452" r:id="rId10"/>
    <p:sldLayoutId id="2147485453" r:id="rId11"/>
    <p:sldLayoutId id="2147485454" r:id="rId12"/>
    <p:sldLayoutId id="2147485455" r:id="rId13"/>
    <p:sldLayoutId id="2147485456" r:id="rId14"/>
    <p:sldLayoutId id="2147485457" r:id="rId15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9"/>
          <p:cNvSpPr txBox="1">
            <a:spLocks/>
          </p:cNvSpPr>
          <p:nvPr userDrawn="1"/>
        </p:nvSpPr>
        <p:spPr>
          <a:xfrm>
            <a:off x="0" y="-1588"/>
            <a:ext cx="9144000" cy="360363"/>
          </a:xfrm>
          <a:prstGeom prst="rect">
            <a:avLst/>
          </a:prstGeom>
          <a:solidFill>
            <a:srgbClr val="00B050"/>
          </a:solidFill>
        </p:spPr>
        <p:txBody>
          <a:bodyPr lIns="180000" t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85838" fontAlgn="auto">
              <a:spcAft>
                <a:spcPts val="0"/>
              </a:spcAft>
              <a:defRPr/>
            </a:pPr>
            <a:r>
              <a:rPr lang="ru-RU" sz="1400" dirty="0" smtClean="0">
                <a:solidFill>
                  <a:srgbClr val="71CD80"/>
                </a:solidFill>
              </a:rPr>
              <a:t>ПОВЫШЕНИЕ КАЧЕСТВА ГОСУПРАВЛЕНИЯ</a:t>
            </a:r>
          </a:p>
        </p:txBody>
      </p:sp>
      <p:sp>
        <p:nvSpPr>
          <p:cNvPr id="10243" name="Прямоугольник 4"/>
          <p:cNvSpPr>
            <a:spLocks noChangeArrowheads="1"/>
          </p:cNvSpPr>
          <p:nvPr userDrawn="1"/>
        </p:nvSpPr>
        <p:spPr bwMode="auto">
          <a:xfrm>
            <a:off x="963613" y="0"/>
            <a:ext cx="17462" cy="3603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pic>
        <p:nvPicPr>
          <p:cNvPr id="10244" name="Picture 2" descr="\\172.16.16.2\User Data\DVK\ОСА\КАРТИНКИ\новый лого\mks_logo_white.png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97"/>
          <a:stretch>
            <a:fillRect/>
          </a:stretch>
        </p:blipFill>
        <p:spPr bwMode="auto">
          <a:xfrm>
            <a:off x="7861300" y="74613"/>
            <a:ext cx="7429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TextBox 6"/>
          <p:cNvSpPr txBox="1">
            <a:spLocks noChangeArrowheads="1"/>
          </p:cNvSpPr>
          <p:nvPr userDrawn="1"/>
        </p:nvSpPr>
        <p:spPr bwMode="auto">
          <a:xfrm>
            <a:off x="179388" y="25400"/>
            <a:ext cx="6143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altLang="ru-RU" sz="1400" smtClean="0">
                <a:solidFill>
                  <a:srgbClr val="FFFFFF"/>
                </a:solidFill>
                <a:latin typeface="Calibri" pitchFamily="34" charset="0"/>
              </a:rPr>
              <a:t>2014</a:t>
            </a:r>
            <a:endParaRPr lang="ru-RU" altLang="ru-RU" sz="1400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343775" y="142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70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912A680D-A1A2-49F2-84A6-90CADC46E6C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58" r:id="rId1"/>
    <p:sldLayoutId id="2147485459" r:id="rId2"/>
    <p:sldLayoutId id="2147485460" r:id="rId3"/>
    <p:sldLayoutId id="2147485461" r:id="rId4"/>
    <p:sldLayoutId id="2147485462" r:id="rId5"/>
    <p:sldLayoutId id="2147485463" r:id="rId6"/>
    <p:sldLayoutId id="2147485464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9"/>
          <p:cNvSpPr txBox="1">
            <a:spLocks/>
          </p:cNvSpPr>
          <p:nvPr/>
        </p:nvSpPr>
        <p:spPr>
          <a:xfrm>
            <a:off x="0" y="-1588"/>
            <a:ext cx="9144000" cy="360363"/>
          </a:xfrm>
          <a:prstGeom prst="rect">
            <a:avLst/>
          </a:prstGeom>
          <a:solidFill>
            <a:srgbClr val="FF0000"/>
          </a:solidFill>
        </p:spPr>
        <p:txBody>
          <a:bodyPr lIns="180000" t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85838" fontAlgn="auto">
              <a:spcAft>
                <a:spcPts val="0"/>
              </a:spcAft>
              <a:defRPr/>
            </a:pPr>
            <a:r>
              <a:rPr lang="ru-RU" sz="1400" dirty="0" smtClean="0">
                <a:solidFill>
                  <a:srgbClr val="FF9797"/>
                </a:solidFill>
              </a:rPr>
              <a:t>ИНФОРМАЦИОННЫЕ ТЕХНОЛОГИИ</a:t>
            </a:r>
          </a:p>
        </p:txBody>
      </p:sp>
      <p:sp>
        <p:nvSpPr>
          <p:cNvPr id="11267" name="Прямоугольник 5"/>
          <p:cNvSpPr>
            <a:spLocks noChangeArrowheads="1"/>
          </p:cNvSpPr>
          <p:nvPr/>
        </p:nvSpPr>
        <p:spPr bwMode="auto">
          <a:xfrm>
            <a:off x="963613" y="0"/>
            <a:ext cx="17462" cy="3603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pic>
        <p:nvPicPr>
          <p:cNvPr id="11268" name="Picture 2" descr="\\172.16.16.2\User Data\DVK\ОСА\КАРТИНКИ\новый лого\mks_logo_white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97"/>
          <a:stretch>
            <a:fillRect/>
          </a:stretch>
        </p:blipFill>
        <p:spPr bwMode="auto">
          <a:xfrm>
            <a:off x="7861300" y="74613"/>
            <a:ext cx="7429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TextBox 1"/>
          <p:cNvSpPr txBox="1">
            <a:spLocks noChangeArrowheads="1"/>
          </p:cNvSpPr>
          <p:nvPr userDrawn="1"/>
        </p:nvSpPr>
        <p:spPr bwMode="auto">
          <a:xfrm>
            <a:off x="179388" y="25400"/>
            <a:ext cx="6143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altLang="ru-RU" sz="1400" smtClean="0">
                <a:solidFill>
                  <a:srgbClr val="FFFFFF"/>
                </a:solidFill>
                <a:latin typeface="Calibri" pitchFamily="34" charset="0"/>
              </a:rPr>
              <a:t>2014</a:t>
            </a:r>
            <a:endParaRPr lang="ru-RU" altLang="ru-RU" sz="1400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343775" y="142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70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F8C9770B-A055-4A80-81EE-BAA03F452DC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65" r:id="rId1"/>
    <p:sldLayoutId id="2147485466" r:id="rId2"/>
    <p:sldLayoutId id="2147485467" r:id="rId3"/>
    <p:sldLayoutId id="2147485468" r:id="rId4"/>
    <p:sldLayoutId id="2147485469" r:id="rId5"/>
    <p:sldLayoutId id="2147485470" r:id="rId6"/>
    <p:sldLayoutId id="2147485471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9"/>
          <p:cNvSpPr txBox="1">
            <a:spLocks/>
          </p:cNvSpPr>
          <p:nvPr userDrawn="1"/>
        </p:nvSpPr>
        <p:spPr>
          <a:xfrm>
            <a:off x="0" y="-1588"/>
            <a:ext cx="9144000" cy="360363"/>
          </a:xfrm>
          <a:prstGeom prst="rect">
            <a:avLst/>
          </a:prstGeom>
          <a:solidFill>
            <a:srgbClr val="0066FF"/>
          </a:solidFill>
        </p:spPr>
        <p:txBody>
          <a:bodyPr lIns="180000" t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85838" fontAlgn="auto">
              <a:spcAft>
                <a:spcPts val="0"/>
              </a:spcAft>
              <a:defRPr/>
            </a:pPr>
            <a:r>
              <a:rPr lang="ru-RU" sz="1400" dirty="0" smtClean="0">
                <a:solidFill>
                  <a:srgbClr val="69A6FF"/>
                </a:solidFill>
              </a:rPr>
              <a:t>СВЯЗЬ</a:t>
            </a:r>
          </a:p>
        </p:txBody>
      </p:sp>
      <p:sp>
        <p:nvSpPr>
          <p:cNvPr id="12291" name="Прямоугольник 4"/>
          <p:cNvSpPr>
            <a:spLocks noChangeArrowheads="1"/>
          </p:cNvSpPr>
          <p:nvPr userDrawn="1"/>
        </p:nvSpPr>
        <p:spPr bwMode="auto">
          <a:xfrm>
            <a:off x="963613" y="0"/>
            <a:ext cx="17462" cy="3603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pic>
        <p:nvPicPr>
          <p:cNvPr id="12292" name="Picture 2" descr="\\172.16.16.2\User Data\DVK\ОСА\КАРТИНКИ\новый лого\mks_logo_white.png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97"/>
          <a:stretch>
            <a:fillRect/>
          </a:stretch>
        </p:blipFill>
        <p:spPr bwMode="auto">
          <a:xfrm>
            <a:off x="7861300" y="74613"/>
            <a:ext cx="7429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TextBox 6"/>
          <p:cNvSpPr txBox="1">
            <a:spLocks noChangeArrowheads="1"/>
          </p:cNvSpPr>
          <p:nvPr userDrawn="1"/>
        </p:nvSpPr>
        <p:spPr bwMode="auto">
          <a:xfrm>
            <a:off x="179388" y="25400"/>
            <a:ext cx="6143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altLang="ru-RU" sz="1400" smtClean="0">
                <a:solidFill>
                  <a:srgbClr val="FFFFFF"/>
                </a:solidFill>
                <a:latin typeface="Calibri" pitchFamily="34" charset="0"/>
              </a:rPr>
              <a:t>2014</a:t>
            </a:r>
            <a:endParaRPr lang="ru-RU" altLang="ru-RU" sz="1400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343775" y="142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70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F396E61D-E7AA-46DC-9D0F-44A017910B2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72" r:id="rId1"/>
    <p:sldLayoutId id="2147485473" r:id="rId2"/>
    <p:sldLayoutId id="2147485474" r:id="rId3"/>
    <p:sldLayoutId id="2147485475" r:id="rId4"/>
    <p:sldLayoutId id="2147485476" r:id="rId5"/>
    <p:sldLayoutId id="2147485477" r:id="rId6"/>
    <p:sldLayoutId id="2147485478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29"/>
          <p:cNvSpPr txBox="1">
            <a:spLocks/>
          </p:cNvSpPr>
          <p:nvPr userDrawn="1"/>
        </p:nvSpPr>
        <p:spPr>
          <a:xfrm>
            <a:off x="0" y="-1588"/>
            <a:ext cx="9144000" cy="360363"/>
          </a:xfrm>
          <a:prstGeom prst="rect">
            <a:avLst/>
          </a:prstGeom>
          <a:solidFill>
            <a:srgbClr val="CC3399"/>
          </a:solidFill>
        </p:spPr>
        <p:txBody>
          <a:bodyPr lIns="180000" t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85838" fontAlgn="auto">
              <a:spcAft>
                <a:spcPts val="0"/>
              </a:spcAft>
              <a:defRPr/>
            </a:pPr>
            <a:r>
              <a:rPr lang="ru-RU" sz="1400" dirty="0" smtClean="0">
                <a:solidFill>
                  <a:srgbClr val="CC3399">
                    <a:lumMod val="60000"/>
                    <a:lumOff val="40000"/>
                  </a:srgbClr>
                </a:solidFill>
              </a:rPr>
              <a:t>МЕДИА</a:t>
            </a:r>
          </a:p>
        </p:txBody>
      </p:sp>
      <p:sp>
        <p:nvSpPr>
          <p:cNvPr id="13315" name="Прямоугольник 5"/>
          <p:cNvSpPr>
            <a:spLocks noChangeArrowheads="1"/>
          </p:cNvSpPr>
          <p:nvPr userDrawn="1"/>
        </p:nvSpPr>
        <p:spPr bwMode="auto">
          <a:xfrm>
            <a:off x="963613" y="0"/>
            <a:ext cx="17462" cy="3603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pic>
        <p:nvPicPr>
          <p:cNvPr id="13316" name="Picture 2" descr="\\172.16.16.2\User Data\DVK\ОСА\КАРТИНКИ\новый лого\mks_logo_white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97"/>
          <a:stretch>
            <a:fillRect/>
          </a:stretch>
        </p:blipFill>
        <p:spPr bwMode="auto">
          <a:xfrm>
            <a:off x="7861300" y="74613"/>
            <a:ext cx="7429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TextBox 7"/>
          <p:cNvSpPr txBox="1">
            <a:spLocks noChangeArrowheads="1"/>
          </p:cNvSpPr>
          <p:nvPr userDrawn="1"/>
        </p:nvSpPr>
        <p:spPr bwMode="auto">
          <a:xfrm>
            <a:off x="179388" y="25400"/>
            <a:ext cx="6143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altLang="ru-RU" sz="1400" smtClean="0">
                <a:solidFill>
                  <a:srgbClr val="FFFFFF"/>
                </a:solidFill>
                <a:latin typeface="Calibri" pitchFamily="34" charset="0"/>
              </a:rPr>
              <a:t>2014</a:t>
            </a:r>
            <a:endParaRPr lang="ru-RU" altLang="ru-RU" sz="1400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343775" y="142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70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5E1CB827-0C28-4F42-AA1D-D9E089AC2C6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79" r:id="rId1"/>
    <p:sldLayoutId id="2147485480" r:id="rId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9"/>
          <p:cNvSpPr txBox="1">
            <a:spLocks/>
          </p:cNvSpPr>
          <p:nvPr userDrawn="1"/>
        </p:nvSpPr>
        <p:spPr>
          <a:xfrm>
            <a:off x="0" y="-1588"/>
            <a:ext cx="9144000" cy="360363"/>
          </a:xfrm>
          <a:prstGeom prst="rect">
            <a:avLst/>
          </a:prstGeom>
          <a:solidFill>
            <a:srgbClr val="0066FF"/>
          </a:solidFill>
        </p:spPr>
        <p:txBody>
          <a:bodyPr lIns="180000" t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85838" fontAlgn="auto">
              <a:spcAft>
                <a:spcPts val="0"/>
              </a:spcAft>
              <a:defRPr/>
            </a:pPr>
            <a:r>
              <a:rPr lang="ru-RU" sz="1400" dirty="0" smtClean="0">
                <a:solidFill>
                  <a:srgbClr val="69A6FF"/>
                </a:solidFill>
              </a:rPr>
              <a:t>СВЯЗЬ</a:t>
            </a:r>
          </a:p>
        </p:txBody>
      </p:sp>
      <p:sp>
        <p:nvSpPr>
          <p:cNvPr id="14339" name="Прямоугольник 4"/>
          <p:cNvSpPr>
            <a:spLocks noChangeArrowheads="1"/>
          </p:cNvSpPr>
          <p:nvPr userDrawn="1"/>
        </p:nvSpPr>
        <p:spPr bwMode="auto">
          <a:xfrm>
            <a:off x="963613" y="0"/>
            <a:ext cx="17462" cy="3603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079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7" tIns="40808" rIns="81617" bIns="40808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mtClean="0">
              <a:solidFill>
                <a:srgbClr val="4F81BD"/>
              </a:solidFill>
              <a:latin typeface="Calibri" pitchFamily="34" charset="0"/>
            </a:endParaRPr>
          </a:p>
        </p:txBody>
      </p:sp>
      <p:pic>
        <p:nvPicPr>
          <p:cNvPr id="14340" name="Picture 2" descr="\\172.16.16.2\User Data\DVK\ОСА\КАРТИНКИ\новый лого\mks_logo_white.png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97"/>
          <a:stretch>
            <a:fillRect/>
          </a:stretch>
        </p:blipFill>
        <p:spPr bwMode="auto">
          <a:xfrm>
            <a:off x="7861300" y="74613"/>
            <a:ext cx="7429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TextBox 6"/>
          <p:cNvSpPr txBox="1">
            <a:spLocks noChangeArrowheads="1"/>
          </p:cNvSpPr>
          <p:nvPr userDrawn="1"/>
        </p:nvSpPr>
        <p:spPr bwMode="auto">
          <a:xfrm>
            <a:off x="179388" y="25400"/>
            <a:ext cx="6143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altLang="ru-RU" sz="1400" smtClean="0">
                <a:solidFill>
                  <a:srgbClr val="FFFFFF"/>
                </a:solidFill>
                <a:latin typeface="Calibri" pitchFamily="34" charset="0"/>
              </a:rPr>
              <a:t>2014</a:t>
            </a:r>
            <a:endParaRPr lang="ru-RU" altLang="ru-RU" sz="1400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343775" y="14288"/>
            <a:ext cx="539750" cy="401637"/>
          </a:xfrm>
          <a:prstGeom prst="rect">
            <a:avLst/>
          </a:prstGeom>
        </p:spPr>
        <p:txBody>
          <a:bodyPr vert="horz" wrap="square" lIns="66400" tIns="33200" rIns="66400" bIns="332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70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ru-RU" altLang="ru-RU"/>
              <a:t> </a:t>
            </a:r>
            <a:fld id="{FCEB98E1-E3A1-44B2-9685-9CE8FC26D84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81" r:id="rId1"/>
    <p:sldLayoutId id="2147485482" r:id="rId2"/>
    <p:sldLayoutId id="2147485483" r:id="rId3"/>
    <p:sldLayoutId id="2147485484" r:id="rId4"/>
    <p:sldLayoutId id="2147485485" r:id="rId5"/>
    <p:sldLayoutId id="2147485486" r:id="rId6"/>
    <p:sldLayoutId id="2147485487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7034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03" r:id="rId1"/>
    <p:sldLayoutId id="2147485504" r:id="rId2"/>
    <p:sldLayoutId id="2147485505" r:id="rId3"/>
    <p:sldLayoutId id="2147485506" r:id="rId4"/>
    <p:sldLayoutId id="2147485507" r:id="rId5"/>
    <p:sldLayoutId id="2147485508" r:id="rId6"/>
    <p:sldLayoutId id="2147485509" r:id="rId7"/>
    <p:sldLayoutId id="2147485510" r:id="rId8"/>
    <p:sldLayoutId id="2147485511" r:id="rId9"/>
    <p:sldLayoutId id="2147485512" r:id="rId10"/>
    <p:sldLayoutId id="2147485513" r:id="rId11"/>
    <p:sldLayoutId id="2147485514" r:id="rId12"/>
    <p:sldLayoutId id="2147485515" r:id="rId13"/>
    <p:sldLayoutId id="2147485516" r:id="rId14"/>
    <p:sldLayoutId id="2147485517" r:id="rId15"/>
    <p:sldLayoutId id="2147485518" r:id="rId16"/>
    <p:sldLayoutId id="2147485519" r:id="rId17"/>
    <p:sldLayoutId id="2147485520" r:id="rId18"/>
    <p:sldLayoutId id="2147485521" r:id="rId19"/>
    <p:sldLayoutId id="2147485522" r:id="rId20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7.jpeg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8.jpeg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1.png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xfrm>
            <a:off x="3383868" y="879475"/>
            <a:ext cx="5688632" cy="3313113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endParaRPr lang="ru-RU" sz="2000" dirty="0" smtClean="0"/>
          </a:p>
          <a:p>
            <a:pPr algn="ctr" eaLnBrk="1" fontAlgn="auto" hangingPunct="1">
              <a:spcAft>
                <a:spcPts val="0"/>
              </a:spcAft>
              <a:defRPr/>
            </a:pPr>
            <a:endParaRPr lang="ru-RU" sz="2000" dirty="0"/>
          </a:p>
          <a:p>
            <a:pPr algn="ctr" eaLnBrk="1" fontAlgn="auto" hangingPunct="1">
              <a:spcAft>
                <a:spcPts val="0"/>
              </a:spcAft>
              <a:defRPr/>
            </a:pPr>
            <a:endParaRPr lang="ru-RU" sz="2000" dirty="0" smtClean="0"/>
          </a:p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dirty="0">
                <a:solidFill>
                  <a:srgbClr val="1E3685"/>
                </a:solidFill>
                <a:ea typeface="+mj-ea"/>
                <a:cs typeface="+mj-cs"/>
              </a:rPr>
              <a:t>Приложение для мобильных устройств «МЧС России»</a:t>
            </a:r>
            <a:endParaRPr lang="ru-RU" sz="3200" dirty="0">
              <a:solidFill>
                <a:srgbClr val="1E3685"/>
              </a:solidFill>
            </a:endParaRPr>
          </a:p>
        </p:txBody>
      </p:sp>
      <p:pic>
        <p:nvPicPr>
          <p:cNvPr id="22118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0"/>
            <a:ext cx="3182938" cy="5143500"/>
          </a:xfrm>
          <a:prstGeom prst="rect">
            <a:avLst/>
          </a:prstGeom>
          <a:solidFill>
            <a:srgbClr val="BFBFBF"/>
          </a:solidFill>
          <a:ln>
            <a:noFill/>
          </a:ln>
          <a:extLst/>
        </p:spPr>
      </p:pic>
      <p:pic>
        <p:nvPicPr>
          <p:cNvPr id="22118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931" y="1707654"/>
            <a:ext cx="1457325" cy="189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784468" y="4777990"/>
            <a:ext cx="359532" cy="369332"/>
          </a:xfrm>
          <a:prstGeom prst="rect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5"/>
                </a:solidFill>
              </a:rPr>
              <a:t>1</a:t>
            </a:r>
            <a:endParaRPr lang="ru-RU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399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 rot="16200000">
            <a:off x="4680003" y="555538"/>
            <a:ext cx="4284498" cy="4572506"/>
          </a:xfrm>
          <a:prstGeom prst="rect">
            <a:avLst/>
          </a:prstGeom>
          <a:pattFill prst="wdUpDiag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6350">
            <a:noFill/>
            <a:prstDash val="sysDot"/>
          </a:ln>
          <a:effectLst>
            <a:glow>
              <a:schemeClr val="accent1">
                <a:alpha val="40000"/>
              </a:schemeClr>
            </a:glow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80071" y="51470"/>
            <a:ext cx="7884417" cy="5397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 smtClean="0">
                <a:solidFill>
                  <a:srgbClr val="1E3685"/>
                </a:solidFill>
              </a:rPr>
              <a:t>Функционал мобильного приложения</a:t>
            </a:r>
            <a:endParaRPr lang="ru-RU" sz="2000" dirty="0">
              <a:solidFill>
                <a:srgbClr val="1E3685"/>
              </a:solidFill>
            </a:endParaRPr>
          </a:p>
        </p:txBody>
      </p:sp>
      <p:pic>
        <p:nvPicPr>
          <p:cNvPr id="22323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123825"/>
            <a:ext cx="5334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7504" y="869684"/>
            <a:ext cx="4584175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Мобильное </a:t>
            </a:r>
            <a:r>
              <a:rPr lang="ru-RU" dirty="0"/>
              <a:t>приложение позволяет: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dirty="0" smtClean="0"/>
              <a:t>получить </a:t>
            </a:r>
            <a:r>
              <a:rPr lang="ru-RU" dirty="0"/>
              <a:t>знания по действиям в различных ситуациях;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dirty="0" smtClean="0"/>
              <a:t>проверить </a:t>
            </a:r>
            <a:r>
              <a:rPr lang="ru-RU" dirty="0"/>
              <a:t>свою готовность к преодолению опасностей;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dirty="0" smtClean="0"/>
              <a:t>быстро </a:t>
            </a:r>
            <a:r>
              <a:rPr lang="ru-RU" dirty="0"/>
              <a:t>сориентироваться в необходимых действиях при оказании первой </a:t>
            </a:r>
            <a:r>
              <a:rPr lang="ru-RU" dirty="0" smtClean="0"/>
              <a:t>помощи;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dirty="0"/>
              <a:t>о</a:t>
            </a:r>
            <a:r>
              <a:rPr lang="ru-RU" dirty="0" smtClean="0"/>
              <a:t>перативно получать экстренную информацию от РСЧС</a:t>
            </a:r>
            <a:r>
              <a:rPr lang="ru-RU" dirty="0"/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84468" y="4777990"/>
            <a:ext cx="359532" cy="369332"/>
          </a:xfrm>
          <a:prstGeom prst="rect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5"/>
                </a:solidFill>
              </a:rPr>
              <a:t>2</a:t>
            </a:r>
            <a:endParaRPr lang="ru-RU" dirty="0">
              <a:solidFill>
                <a:schemeClr val="accent5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30"/>
          <a:stretch/>
        </p:blipFill>
        <p:spPr>
          <a:xfrm>
            <a:off x="4782359" y="933554"/>
            <a:ext cx="1787861" cy="37624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69"/>
          <a:stretch/>
        </p:blipFill>
        <p:spPr>
          <a:xfrm>
            <a:off x="6908792" y="933554"/>
            <a:ext cx="1784996" cy="3762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113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 rot="16200000">
            <a:off x="3851907" y="-164568"/>
            <a:ext cx="4284499" cy="6156681"/>
          </a:xfrm>
          <a:prstGeom prst="rect">
            <a:avLst/>
          </a:prstGeom>
          <a:pattFill prst="wdUpDiag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6350">
            <a:noFill/>
            <a:prstDash val="sysDot"/>
          </a:ln>
          <a:effectLst>
            <a:glow>
              <a:schemeClr val="accent1">
                <a:alpha val="40000"/>
              </a:schemeClr>
            </a:glow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22436" y="0"/>
            <a:ext cx="7884417" cy="635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>
                <a:solidFill>
                  <a:srgbClr val="1E3685"/>
                </a:solidFill>
              </a:rPr>
              <a:t>Получение экстренной информации в </a:t>
            </a:r>
            <a:r>
              <a:rPr lang="en-US" sz="2000" dirty="0">
                <a:solidFill>
                  <a:srgbClr val="1E3685"/>
                </a:solidFill>
              </a:rPr>
              <a:t>push </a:t>
            </a:r>
            <a:r>
              <a:rPr lang="ru-RU" sz="2000" dirty="0">
                <a:solidFill>
                  <a:srgbClr val="1E3685"/>
                </a:solidFill>
              </a:rPr>
              <a:t>сообщении</a:t>
            </a:r>
          </a:p>
        </p:txBody>
      </p:sp>
      <p:pic>
        <p:nvPicPr>
          <p:cNvPr id="22323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123825"/>
            <a:ext cx="5334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43508" y="854355"/>
            <a:ext cx="288032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приложении реализована</a:t>
            </a:r>
            <a:r>
              <a:rPr lang="ru-RU" dirty="0"/>
              <a:t> </a:t>
            </a:r>
            <a:r>
              <a:rPr lang="ru-RU" dirty="0" smtClean="0"/>
              <a:t>функция получения </a:t>
            </a:r>
            <a:r>
              <a:rPr lang="en-US" dirty="0" smtClean="0"/>
              <a:t>push </a:t>
            </a:r>
            <a:r>
              <a:rPr lang="ru-RU" dirty="0" smtClean="0"/>
              <a:t>сообщений с экстренной информацией РСЧС, </a:t>
            </a:r>
            <a:br>
              <a:rPr lang="ru-RU" dirty="0" smtClean="0"/>
            </a:br>
            <a:r>
              <a:rPr lang="ru-RU" dirty="0" smtClean="0"/>
              <a:t>что позволяет </a:t>
            </a:r>
            <a:r>
              <a:rPr lang="ru-RU" dirty="0"/>
              <a:t>использовать </a:t>
            </a:r>
            <a:r>
              <a:rPr lang="ru-RU" dirty="0" smtClean="0"/>
              <a:t>ряд преимуществ:</a:t>
            </a:r>
            <a:endParaRPr lang="ru-RU" dirty="0"/>
          </a:p>
          <a:p>
            <a:pPr marL="285750" indent="-285750">
              <a:buFontTx/>
              <a:buChar char="-"/>
            </a:pPr>
            <a:r>
              <a:rPr lang="ru-RU" dirty="0"/>
              <a:t>скорость доставки;</a:t>
            </a:r>
          </a:p>
          <a:p>
            <a:pPr marL="285750" indent="-285750">
              <a:buFontTx/>
              <a:buChar char="-"/>
            </a:pPr>
            <a:r>
              <a:rPr lang="ru-RU" dirty="0"/>
              <a:t>наличие данных </a:t>
            </a:r>
            <a:r>
              <a:rPr lang="ru-RU" dirty="0" smtClean="0"/>
              <a:t>о </a:t>
            </a:r>
            <a:r>
              <a:rPr lang="ru-RU" dirty="0"/>
              <a:t>получении сообщения и </a:t>
            </a:r>
            <a:r>
              <a:rPr lang="ru-RU" dirty="0" smtClean="0"/>
              <a:t>действиях пользователя</a:t>
            </a:r>
            <a:r>
              <a:rPr lang="ru-RU" dirty="0"/>
              <a:t>;</a:t>
            </a:r>
            <a:endParaRPr lang="en-US" dirty="0"/>
          </a:p>
          <a:p>
            <a:pPr marL="285750" indent="-285750">
              <a:buFontTx/>
              <a:buChar char="-"/>
            </a:pPr>
            <a:r>
              <a:rPr lang="ru-RU" dirty="0"/>
              <a:t>нулевая стоимость рассылки.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84468" y="4777990"/>
            <a:ext cx="359532" cy="369332"/>
          </a:xfrm>
          <a:prstGeom prst="rect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5"/>
                </a:solidFill>
              </a:rPr>
              <a:t>3</a:t>
            </a:r>
            <a:endParaRPr lang="ru-RU" dirty="0">
              <a:solidFill>
                <a:schemeClr val="accent5"/>
              </a:solidFill>
            </a:endParaRPr>
          </a:p>
        </p:txBody>
      </p:sp>
      <p:pic>
        <p:nvPicPr>
          <p:cNvPr id="13" name="Picture 6" descr="C:\Users\makarovpu\Downloads\c9a10243-58cc-425d-b979-4fee239087f5.jf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987574"/>
            <a:ext cx="1656184" cy="3586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makarovpu\Downloads\IMG_20230208_13022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9766" y="1273574"/>
            <a:ext cx="2284468" cy="2974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70"/>
          <a:stretch/>
        </p:blipFill>
        <p:spPr>
          <a:xfrm>
            <a:off x="4878808" y="987574"/>
            <a:ext cx="1708123" cy="358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90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 rot="16200000">
            <a:off x="2975317" y="-953686"/>
            <a:ext cx="3255826" cy="8650512"/>
          </a:xfrm>
          <a:prstGeom prst="rect">
            <a:avLst/>
          </a:prstGeom>
          <a:pattFill prst="wdUpDiag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6350">
            <a:noFill/>
            <a:prstDash val="sysDot"/>
          </a:ln>
          <a:effectLst>
            <a:glow>
              <a:schemeClr val="accent1">
                <a:alpha val="40000"/>
              </a:schemeClr>
            </a:glow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80071" y="51470"/>
            <a:ext cx="7884417" cy="5397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 smtClean="0">
                <a:solidFill>
                  <a:srgbClr val="1E3685"/>
                </a:solidFill>
              </a:rPr>
              <a:t>Опыт практического применения</a:t>
            </a:r>
            <a:endParaRPr lang="ru-RU" sz="2000" dirty="0">
              <a:solidFill>
                <a:srgbClr val="1E3685"/>
              </a:solidFill>
            </a:endParaRPr>
          </a:p>
        </p:txBody>
      </p:sp>
      <p:pic>
        <p:nvPicPr>
          <p:cNvPr id="22323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123825"/>
            <a:ext cx="5334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82030" y="820328"/>
            <a:ext cx="86744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Мобильное приложение активно применяется на территории Белгородской области для доведения до граждан экстренной информации, в том числе в рамках специальной военной операции.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395536" y="1923678"/>
            <a:ext cx="363645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Aft>
                <a:spcPts val="2400"/>
              </a:spcAft>
            </a:pPr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</a:rPr>
              <a:t>Число установок приложения на территории Белгородской области:</a:t>
            </a:r>
            <a:endParaRPr lang="ru-RU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21" name="Диаграмма 20"/>
          <p:cNvGraphicFramePr/>
          <p:nvPr>
            <p:extLst>
              <p:ext uri="{D42A27DB-BD31-4B8C-83A1-F6EECF244321}">
                <p14:modId xmlns:p14="http://schemas.microsoft.com/office/powerpoint/2010/main" val="2386321940"/>
              </p:ext>
            </p:extLst>
          </p:nvPr>
        </p:nvGraphicFramePr>
        <p:xfrm>
          <a:off x="219882" y="2660837"/>
          <a:ext cx="4385016" cy="2026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4519253" y="1940197"/>
            <a:ext cx="20689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Aft>
                <a:spcPts val="2400"/>
              </a:spcAft>
            </a:pPr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</a:rPr>
              <a:t>Отправлено </a:t>
            </a:r>
            <a:br>
              <a:rPr lang="ru-RU" sz="1200" b="1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</a:rPr>
              <a:t>push </a:t>
            </a:r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</a:rPr>
              <a:t>сообщений </a:t>
            </a:r>
            <a:br>
              <a:rPr lang="ru-RU" sz="1200" b="1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</a:rPr>
              <a:t>на  территории Белгородской области за 1 квартал 2024 года:</a:t>
            </a:r>
            <a:endParaRPr lang="ru-RU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5068586" y="2977389"/>
            <a:ext cx="1024309" cy="95411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6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435</a:t>
            </a:r>
            <a:endParaRPr lang="ru-RU" sz="26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784468" y="4777990"/>
            <a:ext cx="359532" cy="369332"/>
          </a:xfrm>
          <a:prstGeom prst="rect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5"/>
                </a:solidFill>
              </a:rPr>
              <a:t>4</a:t>
            </a:r>
            <a:endParaRPr lang="ru-RU" dirty="0">
              <a:solidFill>
                <a:schemeClr val="accent5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00"/>
          <a:stretch/>
        </p:blipFill>
        <p:spPr>
          <a:xfrm>
            <a:off x="6948264" y="1851670"/>
            <a:ext cx="1427538" cy="2987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163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 rot="16200000">
            <a:off x="2975317" y="-953686"/>
            <a:ext cx="3255826" cy="8650512"/>
          </a:xfrm>
          <a:prstGeom prst="rect">
            <a:avLst/>
          </a:prstGeom>
          <a:pattFill prst="wdUpDiag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6350">
            <a:noFill/>
            <a:prstDash val="sysDot"/>
          </a:ln>
          <a:effectLst>
            <a:glow>
              <a:schemeClr val="accent1">
                <a:alpha val="40000"/>
              </a:schemeClr>
            </a:glow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80071" y="51470"/>
            <a:ext cx="7884417" cy="5397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 smtClean="0">
                <a:solidFill>
                  <a:srgbClr val="1E3685"/>
                </a:solidFill>
              </a:rPr>
              <a:t>Опыт практического применения</a:t>
            </a:r>
            <a:endParaRPr lang="ru-RU" sz="2000" dirty="0">
              <a:solidFill>
                <a:srgbClr val="1E3685"/>
              </a:solidFill>
            </a:endParaRPr>
          </a:p>
        </p:txBody>
      </p:sp>
      <p:pic>
        <p:nvPicPr>
          <p:cNvPr id="22323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123825"/>
            <a:ext cx="5334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277973" y="684471"/>
            <a:ext cx="89619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Кузбассе рассылка </a:t>
            </a:r>
            <a:r>
              <a:rPr lang="en-US" dirty="0"/>
              <a:t>push </a:t>
            </a:r>
            <a:r>
              <a:rPr lang="ru-RU" dirty="0"/>
              <a:t>сообщений </a:t>
            </a:r>
            <a:r>
              <a:rPr lang="ru-RU" dirty="0" smtClean="0"/>
              <a:t>осуществляется </a:t>
            </a:r>
            <a:r>
              <a:rPr lang="ru-RU" dirty="0"/>
              <a:t>дежурной службой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ГКУ </a:t>
            </a:r>
            <a:r>
              <a:rPr lang="ru-RU" dirty="0"/>
              <a:t>«Агентство по защите населения и территории Кузбасса»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по </a:t>
            </a:r>
            <a:r>
              <a:rPr lang="ru-RU" dirty="0"/>
              <a:t>направленной заявке </a:t>
            </a:r>
            <a:r>
              <a:rPr lang="ru-RU" dirty="0" smtClean="0"/>
              <a:t>оперативной дежурной сменой Главного управления </a:t>
            </a:r>
            <a:br>
              <a:rPr lang="ru-RU" dirty="0" smtClean="0"/>
            </a:br>
            <a:r>
              <a:rPr lang="ru-RU" dirty="0" smtClean="0"/>
              <a:t>МЧС России по Кемеровской области – Кузбассу.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395536" y="1923678"/>
            <a:ext cx="363645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Aft>
                <a:spcPts val="2400"/>
              </a:spcAft>
            </a:pPr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</a:rPr>
              <a:t>Число установок приложения</a:t>
            </a:r>
            <a:br>
              <a:rPr lang="ru-RU" sz="1200" b="1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</a:rPr>
              <a:t>на территории Кузбасса:</a:t>
            </a:r>
            <a:endParaRPr lang="ru-RU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21" name="Диаграмма 20"/>
          <p:cNvGraphicFramePr/>
          <p:nvPr>
            <p:extLst>
              <p:ext uri="{D42A27DB-BD31-4B8C-83A1-F6EECF244321}">
                <p14:modId xmlns:p14="http://schemas.microsoft.com/office/powerpoint/2010/main" val="3465674289"/>
              </p:ext>
            </p:extLst>
          </p:nvPr>
        </p:nvGraphicFramePr>
        <p:xfrm>
          <a:off x="437038" y="2535746"/>
          <a:ext cx="3888432" cy="214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4519253" y="1940197"/>
            <a:ext cx="212297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Aft>
                <a:spcPts val="2400"/>
              </a:spcAft>
            </a:pPr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</a:rPr>
              <a:t>Отправлено </a:t>
            </a:r>
            <a:br>
              <a:rPr lang="ru-RU" sz="1200" b="1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</a:rPr>
              <a:t>push </a:t>
            </a:r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</a:rPr>
              <a:t>сообщений </a:t>
            </a:r>
            <a:br>
              <a:rPr lang="ru-RU" sz="1200" b="1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</a:rPr>
              <a:t>на территории Кузбасса за 1 квартал 2024 года</a:t>
            </a:r>
            <a:endParaRPr lang="ru-RU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5148064" y="2823778"/>
            <a:ext cx="1024309" cy="95411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31</a:t>
            </a:r>
            <a:endParaRPr lang="ru-RU" sz="1400" b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784468" y="4777990"/>
            <a:ext cx="359532" cy="369332"/>
          </a:xfrm>
          <a:prstGeom prst="rect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5"/>
                </a:solidFill>
              </a:rPr>
              <a:t>5</a:t>
            </a:r>
            <a:endParaRPr lang="ru-RU" dirty="0">
              <a:solidFill>
                <a:schemeClr val="accent5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48"/>
          <a:stretch/>
        </p:blipFill>
        <p:spPr>
          <a:xfrm>
            <a:off x="6901884" y="1854778"/>
            <a:ext cx="1506792" cy="303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369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6200000">
            <a:off x="5681098" y="513127"/>
            <a:ext cx="3224736" cy="3093827"/>
          </a:xfrm>
          <a:prstGeom prst="rect">
            <a:avLst/>
          </a:prstGeom>
          <a:pattFill prst="wdUpDiag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6350">
            <a:noFill/>
            <a:prstDash val="sysDot"/>
          </a:ln>
          <a:effectLst>
            <a:glow>
              <a:schemeClr val="accent1">
                <a:alpha val="40000"/>
              </a:schemeClr>
            </a:glow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 rot="16200000">
            <a:off x="2834031" y="1060733"/>
            <a:ext cx="3271079" cy="3093827"/>
          </a:xfrm>
          <a:prstGeom prst="rect">
            <a:avLst/>
          </a:prstGeom>
          <a:pattFill prst="wdUpDiag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6350">
            <a:noFill/>
            <a:prstDash val="sysDot"/>
          </a:ln>
          <a:effectLst>
            <a:glow>
              <a:schemeClr val="accent1">
                <a:alpha val="40000"/>
              </a:schemeClr>
            </a:glow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 rot="16200000">
            <a:off x="479075" y="1323137"/>
            <a:ext cx="2499741" cy="3093827"/>
          </a:xfrm>
          <a:prstGeom prst="rect">
            <a:avLst/>
          </a:prstGeom>
          <a:pattFill prst="wdUpDiag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6350">
            <a:noFill/>
            <a:prstDash val="sysDot"/>
          </a:ln>
          <a:effectLst>
            <a:glow>
              <a:schemeClr val="accent1">
                <a:alpha val="40000"/>
              </a:schemeClr>
            </a:glow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80071" y="51470"/>
            <a:ext cx="7884417" cy="5397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 smtClean="0">
                <a:solidFill>
                  <a:srgbClr val="1E3685"/>
                </a:solidFill>
              </a:rPr>
              <a:t>Ресурсы с приложением МЧС России</a:t>
            </a:r>
            <a:endParaRPr lang="ru-RU" sz="2000" dirty="0">
              <a:solidFill>
                <a:srgbClr val="1E3685"/>
              </a:solidFill>
            </a:endParaRPr>
          </a:p>
        </p:txBody>
      </p:sp>
      <p:pic>
        <p:nvPicPr>
          <p:cNvPr id="22323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123825"/>
            <a:ext cx="5334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1090" y="3801634"/>
            <a:ext cx="17907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665" y="2434802"/>
            <a:ext cx="17335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427" y="1058445"/>
            <a:ext cx="1724025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274819" y="938752"/>
            <a:ext cx="4516791" cy="386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Приложение «МЧС </a:t>
            </a:r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России» можно бесплатно скачать в онлайн-магазинах </a:t>
            </a:r>
            <a:r>
              <a:rPr lang="en-US" sz="1600" b="1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RuStore</a:t>
            </a:r>
            <a:r>
              <a:rPr lang="en-US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Google Play и </a:t>
            </a:r>
            <a:r>
              <a:rPr lang="en-US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</a:t>
            </a:r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Store</a:t>
            </a:r>
            <a:r>
              <a:rPr lang="en-US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ru-RU" sz="1000" b="1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Приложение </a:t>
            </a:r>
            <a:r>
              <a:rPr lang="ru-RU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успешно </a:t>
            </a:r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работает </a:t>
            </a:r>
            <a:br>
              <a:rPr lang="ru-RU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мобильных </a:t>
            </a:r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устройствах </a:t>
            </a:r>
            <a:br>
              <a:rPr lang="ru-RU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операционными системами </a:t>
            </a:r>
            <a:br>
              <a:rPr lang="ru-RU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iOS </a:t>
            </a:r>
            <a:r>
              <a:rPr lang="ru-RU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en-US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Android</a:t>
            </a:r>
            <a:r>
              <a:rPr lang="en-US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600" b="1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мобильных устройств </a:t>
            </a:r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 управлением </a:t>
            </a:r>
            <a:r>
              <a:rPr lang="en-US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Android</a:t>
            </a:r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рекомендуется устанавливать приложение через </a:t>
            </a:r>
            <a:r>
              <a:rPr lang="ru-RU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онлайн-магазин </a:t>
            </a:r>
            <a:r>
              <a:rPr lang="en-US" sz="1600" b="1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RuStore</a:t>
            </a:r>
            <a:r>
              <a:rPr lang="en-US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так как при установке через </a:t>
            </a:r>
            <a:r>
              <a:rPr lang="en-US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«Google </a:t>
            </a:r>
            <a:r>
              <a:rPr lang="en-US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Play</a:t>
            </a:r>
            <a:r>
              <a:rPr lang="en-US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некоторых случаях,</a:t>
            </a:r>
            <a:br>
              <a:rPr lang="ru-RU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устройство не поступают </a:t>
            </a:r>
            <a:br>
              <a:rPr lang="ru-RU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PUSH-</a:t>
            </a:r>
            <a:r>
              <a:rPr lang="ru-RU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уведомления.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14804" y="626628"/>
            <a:ext cx="1433006" cy="1442335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14804" y="2163708"/>
            <a:ext cx="1433006" cy="1282775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14804" y="3546744"/>
            <a:ext cx="1433006" cy="12546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784468" y="4777990"/>
            <a:ext cx="359532" cy="369332"/>
          </a:xfrm>
          <a:prstGeom prst="rect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5"/>
                </a:solidFill>
              </a:rPr>
              <a:t>6</a:t>
            </a:r>
            <a:endParaRPr lang="ru-RU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94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ЭП_Шаблон 16Х9_МКС">
  <a:themeElements>
    <a:clrScheme name="ЭП">
      <a:dk1>
        <a:srgbClr val="6D6E71"/>
      </a:dk1>
      <a:lt1>
        <a:srgbClr val="FFFFFF"/>
      </a:lt1>
      <a:dk2>
        <a:srgbClr val="EEF0F0"/>
      </a:dk2>
      <a:lt2>
        <a:srgbClr val="FFFFFF"/>
      </a:lt2>
      <a:accent1>
        <a:srgbClr val="EEF0F0"/>
      </a:accent1>
      <a:accent2>
        <a:srgbClr val="FFC000"/>
      </a:accent2>
      <a:accent3>
        <a:srgbClr val="FFDF79"/>
      </a:accent3>
      <a:accent4>
        <a:srgbClr val="6C6C6C"/>
      </a:accent4>
      <a:accent5>
        <a:srgbClr val="151515"/>
      </a:accent5>
      <a:accent6>
        <a:srgbClr val="FFFFFF"/>
      </a:accent6>
      <a:hlink>
        <a:srgbClr val="363636"/>
      </a:hlink>
      <a:folHlink>
        <a:srgbClr val="8A69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ЭП">
  <a:themeElements>
    <a:clrScheme name="ЭП">
      <a:dk1>
        <a:srgbClr val="6D6E71"/>
      </a:dk1>
      <a:lt1>
        <a:srgbClr val="FFFFFF"/>
      </a:lt1>
      <a:dk2>
        <a:srgbClr val="EEF0F0"/>
      </a:dk2>
      <a:lt2>
        <a:srgbClr val="FFFFFF"/>
      </a:lt2>
      <a:accent1>
        <a:srgbClr val="EEF0F0"/>
      </a:accent1>
      <a:accent2>
        <a:srgbClr val="FFC000"/>
      </a:accent2>
      <a:accent3>
        <a:srgbClr val="FFDF79"/>
      </a:accent3>
      <a:accent4>
        <a:srgbClr val="6C6C6C"/>
      </a:accent4>
      <a:accent5>
        <a:srgbClr val="151515"/>
      </a:accent5>
      <a:accent6>
        <a:srgbClr val="FFFFFF"/>
      </a:accent6>
      <a:hlink>
        <a:srgbClr val="363636"/>
      </a:hlink>
      <a:folHlink>
        <a:srgbClr val="8A69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1_ЭП">
  <a:themeElements>
    <a:clrScheme name="Качество управлегия госорганами">
      <a:dk1>
        <a:srgbClr val="363636"/>
      </a:dk1>
      <a:lt1>
        <a:srgbClr val="FFFFFF"/>
      </a:lt1>
      <a:dk2>
        <a:srgbClr val="EEF0F0"/>
      </a:dk2>
      <a:lt2>
        <a:srgbClr val="FFFFFF"/>
      </a:lt2>
      <a:accent1>
        <a:srgbClr val="EEF0F0"/>
      </a:accent1>
      <a:accent2>
        <a:srgbClr val="00B050"/>
      </a:accent2>
      <a:accent3>
        <a:srgbClr val="D8F0E2"/>
      </a:accent3>
      <a:accent4>
        <a:srgbClr val="6C6C6C"/>
      </a:accent4>
      <a:accent5>
        <a:srgbClr val="151515"/>
      </a:accent5>
      <a:accent6>
        <a:srgbClr val="FFFFFF"/>
      </a:accent6>
      <a:hlink>
        <a:srgbClr val="363636"/>
      </a:hlink>
      <a:folHlink>
        <a:srgbClr val="00863D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 name="Связь">
  <a:themeElements>
    <a:clrScheme name="Связь">
      <a:dk1>
        <a:srgbClr val="363636"/>
      </a:dk1>
      <a:lt1>
        <a:srgbClr val="FFFFFF"/>
      </a:lt1>
      <a:dk2>
        <a:srgbClr val="D8D8D8"/>
      </a:dk2>
      <a:lt2>
        <a:srgbClr val="FFFFFF"/>
      </a:lt2>
      <a:accent1>
        <a:srgbClr val="D8D8D8"/>
      </a:accent1>
      <a:accent2>
        <a:srgbClr val="0066FF"/>
      </a:accent2>
      <a:accent3>
        <a:srgbClr val="579BFF"/>
      </a:accent3>
      <a:accent4>
        <a:srgbClr val="6C6C6C"/>
      </a:accent4>
      <a:accent5>
        <a:srgbClr val="151515"/>
      </a:accent5>
      <a:accent6>
        <a:srgbClr val="FFFFFF"/>
      </a:accent6>
      <a:hlink>
        <a:srgbClr val="363636"/>
      </a:hlink>
      <a:folHlink>
        <a:srgbClr val="00337E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ИТ">
  <a:themeElements>
    <a:clrScheme name="ИТ">
      <a:dk1>
        <a:srgbClr val="363636"/>
      </a:dk1>
      <a:lt1>
        <a:srgbClr val="FFFFFF"/>
      </a:lt1>
      <a:dk2>
        <a:srgbClr val="D8D8D8"/>
      </a:dk2>
      <a:lt2>
        <a:srgbClr val="FFFFFF"/>
      </a:lt2>
      <a:accent1>
        <a:srgbClr val="D8D8D8"/>
      </a:accent1>
      <a:accent2>
        <a:srgbClr val="FF0000"/>
      </a:accent2>
      <a:accent3>
        <a:srgbClr val="FF6161"/>
      </a:accent3>
      <a:accent4>
        <a:srgbClr val="6C6C6C"/>
      </a:accent4>
      <a:accent5>
        <a:srgbClr val="151515"/>
      </a:accent5>
      <a:accent6>
        <a:srgbClr val="FFFFFF"/>
      </a:accent6>
      <a:hlink>
        <a:srgbClr val="363636"/>
      </a:hlink>
      <a:folHlink>
        <a:srgbClr val="8200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6.xml><?xml version="1.0" encoding="utf-8"?>
<a:theme xmlns:a="http://schemas.openxmlformats.org/drawingml/2006/main" name="Медиа">
  <a:themeElements>
    <a:clrScheme name="Медиа">
      <a:dk1>
        <a:srgbClr val="363636"/>
      </a:dk1>
      <a:lt1>
        <a:srgbClr val="FFFFFF"/>
      </a:lt1>
      <a:dk2>
        <a:srgbClr val="D8D8D8"/>
      </a:dk2>
      <a:lt2>
        <a:srgbClr val="FFFFFF"/>
      </a:lt2>
      <a:accent1>
        <a:srgbClr val="D8D8D8"/>
      </a:accent1>
      <a:accent2>
        <a:srgbClr val="CC3399"/>
      </a:accent2>
      <a:accent3>
        <a:srgbClr val="EAADD6"/>
      </a:accent3>
      <a:accent4>
        <a:srgbClr val="6C6C6C"/>
      </a:accent4>
      <a:accent5>
        <a:srgbClr val="151515"/>
      </a:accent5>
      <a:accent6>
        <a:srgbClr val="FFFFFF"/>
      </a:accent6>
      <a:hlink>
        <a:srgbClr val="363636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7.xml><?xml version="1.0" encoding="utf-8"?>
<a:theme xmlns:a="http://schemas.openxmlformats.org/drawingml/2006/main" name="Почта">
  <a:themeElements>
    <a:clrScheme name="Почта">
      <a:dk1>
        <a:srgbClr val="363636"/>
      </a:dk1>
      <a:lt1>
        <a:srgbClr val="FFFFFF"/>
      </a:lt1>
      <a:dk2>
        <a:srgbClr val="D8D8D8"/>
      </a:dk2>
      <a:lt2>
        <a:srgbClr val="FFFFFF"/>
      </a:lt2>
      <a:accent1>
        <a:srgbClr val="D8D8D8"/>
      </a:accent1>
      <a:accent2>
        <a:srgbClr val="7030A0"/>
      </a:accent2>
      <a:accent3>
        <a:srgbClr val="B17ED8"/>
      </a:accent3>
      <a:accent4>
        <a:srgbClr val="6C6C6C"/>
      </a:accent4>
      <a:accent5>
        <a:srgbClr val="151515"/>
      </a:accent5>
      <a:accent6>
        <a:srgbClr val="FFFFFF"/>
      </a:accent6>
      <a:hlink>
        <a:srgbClr val="363636"/>
      </a:hlink>
      <a:folHlink>
        <a:srgbClr val="552579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8.xml><?xml version="1.0" encoding="utf-8"?>
<a:theme xmlns:a="http://schemas.openxmlformats.org/drawingml/2006/main" name="законодательство">
  <a:themeElements>
    <a:clrScheme name="Информатизация госорганов">
      <a:dk1>
        <a:srgbClr val="363636"/>
      </a:dk1>
      <a:lt1>
        <a:srgbClr val="FFFFFF"/>
      </a:lt1>
      <a:dk2>
        <a:srgbClr val="D8D8D8"/>
      </a:dk2>
      <a:lt2>
        <a:srgbClr val="FFFFFF"/>
      </a:lt2>
      <a:accent1>
        <a:srgbClr val="D8D8D8"/>
      </a:accent1>
      <a:accent2>
        <a:srgbClr val="92D050"/>
      </a:accent2>
      <a:accent3>
        <a:srgbClr val="B8E08C"/>
      </a:accent3>
      <a:accent4>
        <a:srgbClr val="6C6C6C"/>
      </a:accent4>
      <a:accent5>
        <a:srgbClr val="151515"/>
      </a:accent5>
      <a:accent6>
        <a:srgbClr val="FFFFFF"/>
      </a:accent6>
      <a:hlink>
        <a:srgbClr val="363636"/>
      </a:hlink>
      <a:folHlink>
        <a:srgbClr val="5F9127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9.xml><?xml version="1.0" encoding="utf-8"?>
<a:theme xmlns:a="http://schemas.openxmlformats.org/drawingml/2006/main" name="другое">
  <a:themeElements>
    <a:clrScheme name="общее">
      <a:dk1>
        <a:srgbClr val="363636"/>
      </a:dk1>
      <a:lt1>
        <a:srgbClr val="FFFFFF"/>
      </a:lt1>
      <a:dk2>
        <a:srgbClr val="EEF0F0"/>
      </a:dk2>
      <a:lt2>
        <a:srgbClr val="FFFFFF"/>
      </a:lt2>
      <a:accent1>
        <a:srgbClr val="EEF0F0"/>
      </a:accent1>
      <a:accent2>
        <a:srgbClr val="4FC8EE"/>
      </a:accent2>
      <a:accent3>
        <a:srgbClr val="85D9F3"/>
      </a:accent3>
      <a:accent4>
        <a:srgbClr val="6C6C6C"/>
      </a:accent4>
      <a:accent5>
        <a:srgbClr val="151515"/>
      </a:accent5>
      <a:accent6>
        <a:srgbClr val="FFFFFF"/>
      </a:accent6>
      <a:hlink>
        <a:srgbClr val="363636"/>
      </a:hlink>
      <a:folHlink>
        <a:srgbClr val="00759E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10.xml><?xml version="1.0" encoding="utf-8"?>
<a:theme xmlns:a="http://schemas.openxmlformats.org/drawingml/2006/main" name="САЙТ (бренд)">
  <a:themeElements>
    <a:clrScheme name="брендбук">
      <a:dk1>
        <a:srgbClr val="6D6E71"/>
      </a:dk1>
      <a:lt1>
        <a:sysClr val="window" lastClr="FFFFFF"/>
      </a:lt1>
      <a:dk2>
        <a:srgbClr val="05628C"/>
      </a:dk2>
      <a:lt2>
        <a:srgbClr val="DAE4EA"/>
      </a:lt2>
      <a:accent1>
        <a:srgbClr val="6D6E71"/>
      </a:accent1>
      <a:accent2>
        <a:srgbClr val="1E3685"/>
      </a:accent2>
      <a:accent3>
        <a:srgbClr val="278AC2"/>
      </a:accent3>
      <a:accent4>
        <a:srgbClr val="4FC8EE"/>
      </a:accent4>
      <a:accent5>
        <a:srgbClr val="DAE4EA"/>
      </a:accent5>
      <a:accent6>
        <a:srgbClr val="363738"/>
      </a:accent6>
      <a:hlink>
        <a:srgbClr val="363738"/>
      </a:hlink>
      <a:folHlink>
        <a:srgbClr val="05628C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11.xml><?xml version="1.0" encoding="utf-8"?>
<a:theme xmlns:a="http://schemas.openxmlformats.org/drawingml/2006/main" name="2_ЭП">
  <a:themeElements>
    <a:clrScheme name="Качество управлегия госорганами">
      <a:dk1>
        <a:srgbClr val="363636"/>
      </a:dk1>
      <a:lt1>
        <a:srgbClr val="FFFFFF"/>
      </a:lt1>
      <a:dk2>
        <a:srgbClr val="EEF0F0"/>
      </a:dk2>
      <a:lt2>
        <a:srgbClr val="FFFFFF"/>
      </a:lt2>
      <a:accent1>
        <a:srgbClr val="EEF0F0"/>
      </a:accent1>
      <a:accent2>
        <a:srgbClr val="00B050"/>
      </a:accent2>
      <a:accent3>
        <a:srgbClr val="D8F0E2"/>
      </a:accent3>
      <a:accent4>
        <a:srgbClr val="6C6C6C"/>
      </a:accent4>
      <a:accent5>
        <a:srgbClr val="151515"/>
      </a:accent5>
      <a:accent6>
        <a:srgbClr val="FFFFFF"/>
      </a:accent6>
      <a:hlink>
        <a:srgbClr val="363636"/>
      </a:hlink>
      <a:folHlink>
        <a:srgbClr val="00863D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12.xml><?xml version="1.0" encoding="utf-8"?>
<a:theme xmlns:a="http://schemas.openxmlformats.org/drawingml/2006/main" name="1_ИТ">
  <a:themeElements>
    <a:clrScheme name="ЭП">
      <a:dk1>
        <a:srgbClr val="6D6E71"/>
      </a:dk1>
      <a:lt1>
        <a:srgbClr val="FFFFFF"/>
      </a:lt1>
      <a:dk2>
        <a:srgbClr val="EEF0F0"/>
      </a:dk2>
      <a:lt2>
        <a:srgbClr val="FFFFFF"/>
      </a:lt2>
      <a:accent1>
        <a:srgbClr val="EEF0F0"/>
      </a:accent1>
      <a:accent2>
        <a:srgbClr val="FFC000"/>
      </a:accent2>
      <a:accent3>
        <a:srgbClr val="FFDF79"/>
      </a:accent3>
      <a:accent4>
        <a:srgbClr val="6C6C6C"/>
      </a:accent4>
      <a:accent5>
        <a:srgbClr val="151515"/>
      </a:accent5>
      <a:accent6>
        <a:srgbClr val="FFFFFF"/>
      </a:accent6>
      <a:hlink>
        <a:srgbClr val="363636"/>
      </a:hlink>
      <a:folHlink>
        <a:srgbClr val="8A69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13.xml><?xml version="1.0" encoding="utf-8"?>
<a:theme xmlns:a="http://schemas.openxmlformats.org/drawingml/2006/main" name="1_Связь">
  <a:themeElements>
    <a:clrScheme name="Связь">
      <a:dk1>
        <a:srgbClr val="363636"/>
      </a:dk1>
      <a:lt1>
        <a:srgbClr val="FFFFFF"/>
      </a:lt1>
      <a:dk2>
        <a:srgbClr val="EEF0F0"/>
      </a:dk2>
      <a:lt2>
        <a:srgbClr val="FFFFFF"/>
      </a:lt2>
      <a:accent1>
        <a:srgbClr val="EEF0F0"/>
      </a:accent1>
      <a:accent2>
        <a:srgbClr val="0066FF"/>
      </a:accent2>
      <a:accent3>
        <a:srgbClr val="579BFF"/>
      </a:accent3>
      <a:accent4>
        <a:srgbClr val="6C6C6C"/>
      </a:accent4>
      <a:accent5>
        <a:srgbClr val="151515"/>
      </a:accent5>
      <a:accent6>
        <a:srgbClr val="FFFFFF"/>
      </a:accent6>
      <a:hlink>
        <a:srgbClr val="363636"/>
      </a:hlink>
      <a:folHlink>
        <a:srgbClr val="00337E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14.xml><?xml version="1.0" encoding="utf-8"?>
<a:theme xmlns:a="http://schemas.openxmlformats.org/drawingml/2006/main" name="1_Медиа">
  <a:themeElements>
    <a:clrScheme name="Медиа">
      <a:dk1>
        <a:srgbClr val="363636"/>
      </a:dk1>
      <a:lt1>
        <a:srgbClr val="FFFFFF"/>
      </a:lt1>
      <a:dk2>
        <a:srgbClr val="D8D8D8"/>
      </a:dk2>
      <a:lt2>
        <a:srgbClr val="FFFFFF"/>
      </a:lt2>
      <a:accent1>
        <a:srgbClr val="D8D8D8"/>
      </a:accent1>
      <a:accent2>
        <a:srgbClr val="CC3399"/>
      </a:accent2>
      <a:accent3>
        <a:srgbClr val="EAADD6"/>
      </a:accent3>
      <a:accent4>
        <a:srgbClr val="6C6C6C"/>
      </a:accent4>
      <a:accent5>
        <a:srgbClr val="151515"/>
      </a:accent5>
      <a:accent6>
        <a:srgbClr val="FFFFFF"/>
      </a:accent6>
      <a:hlink>
        <a:srgbClr val="363636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15.xml><?xml version="1.0" encoding="utf-8"?>
<a:theme xmlns:a="http://schemas.openxmlformats.org/drawingml/2006/main" name="2_Связь">
  <a:themeElements>
    <a:clrScheme name="Связь">
      <a:dk1>
        <a:srgbClr val="363636"/>
      </a:dk1>
      <a:lt1>
        <a:srgbClr val="FFFFFF"/>
      </a:lt1>
      <a:dk2>
        <a:srgbClr val="EEF0F0"/>
      </a:dk2>
      <a:lt2>
        <a:srgbClr val="FFFFFF"/>
      </a:lt2>
      <a:accent1>
        <a:srgbClr val="EEF0F0"/>
      </a:accent1>
      <a:accent2>
        <a:srgbClr val="0066FF"/>
      </a:accent2>
      <a:accent3>
        <a:srgbClr val="579BFF"/>
      </a:accent3>
      <a:accent4>
        <a:srgbClr val="6C6C6C"/>
      </a:accent4>
      <a:accent5>
        <a:srgbClr val="151515"/>
      </a:accent5>
      <a:accent6>
        <a:srgbClr val="FFFFFF"/>
      </a:accent6>
      <a:hlink>
        <a:srgbClr val="363636"/>
      </a:hlink>
      <a:folHlink>
        <a:srgbClr val="00337E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16.xml><?xml version="1.0" encoding="utf-8"?>
<a:theme xmlns:a="http://schemas.openxmlformats.org/drawingml/2006/main" name="1_ЭП_Шаблон 16Х9_МКС">
  <a:themeElements>
    <a:clrScheme name="ЭП">
      <a:dk1>
        <a:srgbClr val="6D6E71"/>
      </a:dk1>
      <a:lt1>
        <a:srgbClr val="FFFFFF"/>
      </a:lt1>
      <a:dk2>
        <a:srgbClr val="EEF0F0"/>
      </a:dk2>
      <a:lt2>
        <a:srgbClr val="FFFFFF"/>
      </a:lt2>
      <a:accent1>
        <a:srgbClr val="EEF0F0"/>
      </a:accent1>
      <a:accent2>
        <a:srgbClr val="FFC000"/>
      </a:accent2>
      <a:accent3>
        <a:srgbClr val="FFDF79"/>
      </a:accent3>
      <a:accent4>
        <a:srgbClr val="6C6C6C"/>
      </a:accent4>
      <a:accent5>
        <a:srgbClr val="151515"/>
      </a:accent5>
      <a:accent6>
        <a:srgbClr val="FFFFFF"/>
      </a:accent6>
      <a:hlink>
        <a:srgbClr val="363636"/>
      </a:hlink>
      <a:folHlink>
        <a:srgbClr val="8A69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ЭП_Шаблон 16Х9_МКС</Template>
  <TotalTime>122657</TotalTime>
  <Words>302</Words>
  <Application>Microsoft Office PowerPoint</Application>
  <PresentationFormat>Экран (16:9)</PresentationFormat>
  <Paragraphs>56</Paragraphs>
  <Slides>6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16</vt:i4>
      </vt:variant>
      <vt:variant>
        <vt:lpstr>Заголовки слайдов</vt:lpstr>
      </vt:variant>
      <vt:variant>
        <vt:i4>6</vt:i4>
      </vt:variant>
    </vt:vector>
  </HeadingPairs>
  <TitlesOfParts>
    <vt:vector size="26" baseType="lpstr">
      <vt:lpstr>Arial</vt:lpstr>
      <vt:lpstr>Calibri</vt:lpstr>
      <vt:lpstr>Trebuchet MS</vt:lpstr>
      <vt:lpstr>Wingdings</vt:lpstr>
      <vt:lpstr>ЭП_Шаблон 16Х9_МКС</vt:lpstr>
      <vt:lpstr>ЭП</vt:lpstr>
      <vt:lpstr>1_ЭП</vt:lpstr>
      <vt:lpstr>Связь</vt:lpstr>
      <vt:lpstr>ИТ</vt:lpstr>
      <vt:lpstr>Медиа</vt:lpstr>
      <vt:lpstr>Почта</vt:lpstr>
      <vt:lpstr>законодательство</vt:lpstr>
      <vt:lpstr>другое</vt:lpstr>
      <vt:lpstr>САЙТ (бренд)</vt:lpstr>
      <vt:lpstr>2_ЭП</vt:lpstr>
      <vt:lpstr>1_ИТ</vt:lpstr>
      <vt:lpstr>1_Связь</vt:lpstr>
      <vt:lpstr>1_Медиа</vt:lpstr>
      <vt:lpstr>2_Связь</vt:lpstr>
      <vt:lpstr>1_ЭП_Шаблон 16Х9_МКС</vt:lpstr>
      <vt:lpstr>Презентация PowerPoint</vt:lpstr>
      <vt:lpstr>Функционал мобильного приложения</vt:lpstr>
      <vt:lpstr>Получение экстренной информации в push сообщении</vt:lpstr>
      <vt:lpstr>Опыт практического применения</vt:lpstr>
      <vt:lpstr>Опыт практического применения</vt:lpstr>
      <vt:lpstr>Ресурсы с приложением МЧС России</vt:lpstr>
    </vt:vector>
  </TitlesOfParts>
  <Company>minsvyaz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Макаров</dc:creator>
  <cp:lastModifiedBy>Иван Чухванцев</cp:lastModifiedBy>
  <cp:revision>461</cp:revision>
  <cp:lastPrinted>2023-02-16T07:05:43Z</cp:lastPrinted>
  <dcterms:created xsi:type="dcterms:W3CDTF">2015-07-09T05:39:47Z</dcterms:created>
  <dcterms:modified xsi:type="dcterms:W3CDTF">2024-04-18T08:21:53Z</dcterms:modified>
  <cp:contentStatus>финал</cp:contentStatus>
</cp:coreProperties>
</file>